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6" d="100"/>
          <a:sy n="156" d="100"/>
        </p:scale>
        <p:origin x="1188" y="10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LARISA</cp:lastModifiedBy>
  <cp:revision>354</cp:revision>
  <dcterms:created xsi:type="dcterms:W3CDTF">2024-07-24T10:48:12Z</dcterms:created>
  <dcterms:modified xsi:type="dcterms:W3CDTF">2025-12-11T07:45:51Z</dcterms:modified>
</cp:coreProperties>
</file>