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60"/>
  </p:normalViewPr>
  <p:slideViewPr>
    <p:cSldViewPr showGuides="1">
      <p:cViewPr varScale="1">
        <p:scale>
          <a:sx n="144" d="100"/>
          <a:sy n="144" d="100"/>
        </p:scale>
        <p:origin x="390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531</Words>
  <Application>Microsoft Office PowerPoint</Application>
  <PresentationFormat>Экран (16:9)</PresentationFormat>
  <Paragraphs>51</Paragraphs>
  <Slides>12</Slides>
  <Notes>0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Tatiana</cp:lastModifiedBy>
  <cp:revision>474</cp:revision>
  <dcterms:created xsi:type="dcterms:W3CDTF">2024-07-24T10:48:12Z</dcterms:created>
  <dcterms:modified xsi:type="dcterms:W3CDTF">2025-09-14T10:26:01Z</dcterms:modified>
</cp:coreProperties>
</file>