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x="18288000" cy="10287000"/>
  <p:notesSz cx="6858000" cy="9144000"/>
  <p:embeddedFontLst>
    <p:embeddedFont>
      <p:font typeface="Open Sans Bold" charset="1" panose="020B0806030504020204"/>
      <p:regular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fonts/font53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9.jpeg" Type="http://schemas.openxmlformats.org/officeDocument/2006/relationships/image"/><Relationship Id="rId4" Target="../media/image20.jpeg" Type="http://schemas.openxmlformats.org/officeDocument/2006/relationships/image"/><Relationship Id="rId5" Target="../media/image21.jpeg" Type="http://schemas.openxmlformats.org/officeDocument/2006/relationships/image"/><Relationship Id="rId6" Target="../media/image2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2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28.jpeg" Type="http://schemas.openxmlformats.org/officeDocument/2006/relationships/image"/><Relationship Id="rId4" Target="../media/image29.jpeg" Type="http://schemas.openxmlformats.org/officeDocument/2006/relationships/image"/><Relationship Id="rId5" Target="../media/image30.jpeg" Type="http://schemas.openxmlformats.org/officeDocument/2006/relationships/image"/><Relationship Id="rId6" Target="../media/image31.png" Type="http://schemas.openxmlformats.org/officeDocument/2006/relationships/image"/><Relationship Id="rId7" Target="../media/image32.png" Type="http://schemas.openxmlformats.org/officeDocument/2006/relationships/image"/><Relationship Id="rId8" Target="../media/image3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Relationship Id="rId3" Target="../media/image3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jpeg" Type="http://schemas.openxmlformats.org/officeDocument/2006/relationships/image"/><Relationship Id="rId3" Target="../media/image38.jpeg" Type="http://schemas.openxmlformats.org/officeDocument/2006/relationships/image"/><Relationship Id="rId4" Target="../media/image39.jpeg" Type="http://schemas.openxmlformats.org/officeDocument/2006/relationships/image"/><Relationship Id="rId5" Target="../media/image40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2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Relationship Id="rId3" Target="../media/image44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6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Relationship Id="rId3" Target="../media/image48.jpeg" Type="http://schemas.openxmlformats.org/officeDocument/2006/relationships/image"/><Relationship Id="rId4" Target="../media/image49.jpeg" Type="http://schemas.openxmlformats.org/officeDocument/2006/relationships/image"/><Relationship Id="rId5" Target="../media/image50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Relationship Id="rId3" Target="../media/image52.jpeg" Type="http://schemas.openxmlformats.org/officeDocument/2006/relationships/image"/><Relationship Id="rId4" Target="../media/image53.jpeg" Type="http://schemas.openxmlformats.org/officeDocument/2006/relationships/image"/><Relationship Id="rId5" Target="../media/image54.jpeg" Type="http://schemas.openxmlformats.org/officeDocument/2006/relationships/image"/><Relationship Id="rId6" Target="../media/image55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jpeg" Type="http://schemas.openxmlformats.org/officeDocument/2006/relationships/image"/><Relationship Id="rId3" Target="../media/image58.png" Type="http://schemas.openxmlformats.org/officeDocument/2006/relationships/image"/><Relationship Id="rId4" Target="../media/image59.png" Type="http://schemas.openxmlformats.org/officeDocument/2006/relationships/image"/><Relationship Id="rId5" Target="../media/image60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jpeg" Type="http://schemas.openxmlformats.org/officeDocument/2006/relationships/image"/><Relationship Id="rId3" Target="../media/image63.jpeg" Type="http://schemas.openxmlformats.org/officeDocument/2006/relationships/image"/><Relationship Id="rId4" Target="../media/image64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jpeg" Type="http://schemas.openxmlformats.org/officeDocument/2006/relationships/image"/><Relationship Id="rId3" Target="../media/image66.jpeg" Type="http://schemas.openxmlformats.org/officeDocument/2006/relationships/image"/><Relationship Id="rId4" Target="../media/image67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jpeg" Type="http://schemas.openxmlformats.org/officeDocument/2006/relationships/image"/><Relationship Id="rId3" Target="../media/image69.jpeg" Type="http://schemas.openxmlformats.org/officeDocument/2006/relationships/image"/><Relationship Id="rId4" Target="../media/image70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1.jpeg" Type="http://schemas.openxmlformats.org/officeDocument/2006/relationships/image"/><Relationship Id="rId3" Target="../media/image72.jpeg" Type="http://schemas.openxmlformats.org/officeDocument/2006/relationships/image"/><Relationship Id="rId4" Target="../media/image73.jpeg" Type="http://schemas.openxmlformats.org/officeDocument/2006/relationships/image"/><Relationship Id="rId5" Target="../media/image74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5.jpeg" Type="http://schemas.openxmlformats.org/officeDocument/2006/relationships/image"/><Relationship Id="rId3" Target="../media/image76.jpeg" Type="http://schemas.openxmlformats.org/officeDocument/2006/relationships/image"/><Relationship Id="rId4" Target="../media/image77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8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9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0.jpeg" Type="http://schemas.openxmlformats.org/officeDocument/2006/relationships/image"/><Relationship Id="rId3" Target="../media/image81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2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3.jpeg" Type="http://schemas.openxmlformats.org/officeDocument/2006/relationships/image"/><Relationship Id="rId3" Target="../media/image84.jpeg" Type="http://schemas.openxmlformats.org/officeDocument/2006/relationships/image"/><Relationship Id="rId4" Target="../media/image85.jpeg" Type="http://schemas.openxmlformats.org/officeDocument/2006/relationships/image"/><Relationship Id="rId5" Target="../media/image86.jpe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7.jpeg" Type="http://schemas.openxmlformats.org/officeDocument/2006/relationships/image"/><Relationship Id="rId3" Target="../media/image88.jpeg" Type="http://schemas.openxmlformats.org/officeDocument/2006/relationships/image"/><Relationship Id="rId4" Target="../media/image89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0.jpeg" Type="http://schemas.openxmlformats.org/officeDocument/2006/relationships/image"/><Relationship Id="rId3" Target="../media/image91.jpeg" Type="http://schemas.openxmlformats.org/officeDocument/2006/relationships/image"/><Relationship Id="rId4" Target="../media/image92.jpeg" Type="http://schemas.openxmlformats.org/officeDocument/2006/relationships/image"/><Relationship Id="rId5" Target="../media/image93.jpeg" Type="http://schemas.openxmlformats.org/officeDocument/2006/relationships/image"/><Relationship Id="rId6" Target="../media/image94.jpeg" Type="http://schemas.openxmlformats.org/officeDocument/2006/relationships/image"/><Relationship Id="rId7" Target="../media/image95.jpe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6.jpe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7.jpe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8.jpeg" Type="http://schemas.openxmlformats.org/officeDocument/2006/relationships/image"/><Relationship Id="rId3" Target="../media/image99.jpe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0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1.jpeg" Type="http://schemas.openxmlformats.org/officeDocument/2006/relationships/image"/><Relationship Id="rId3" Target="../media/image102.jpeg" Type="http://schemas.openxmlformats.org/officeDocument/2006/relationships/image"/><Relationship Id="rId4" Target="../media/image103.jpeg" Type="http://schemas.openxmlformats.org/officeDocument/2006/relationships/image"/><Relationship Id="rId5" Target="../media/image104.png" Type="http://schemas.openxmlformats.org/officeDocument/2006/relationships/image"/><Relationship Id="rId6" Target="../media/image105.png" Type="http://schemas.openxmlformats.org/officeDocument/2006/relationships/image"/><Relationship Id="rId7" Target="../media/image106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7.jpeg" Type="http://schemas.openxmlformats.org/officeDocument/2006/relationships/image"/><Relationship Id="rId3" Target="../media/image108.jpeg" Type="http://schemas.openxmlformats.org/officeDocument/2006/relationships/image"/><Relationship Id="rId4" Target="../media/image109.jpe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0.jpeg" Type="http://schemas.openxmlformats.org/officeDocument/2006/relationships/image"/><Relationship Id="rId3" Target="../media/image111.jpeg" Type="http://schemas.openxmlformats.org/officeDocument/2006/relationships/image"/><Relationship Id="rId4" Target="../media/image112.jpe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3.jpe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4.jpe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5.jpeg" Type="http://schemas.openxmlformats.org/officeDocument/2006/relationships/image"/><Relationship Id="rId3" Target="../media/image116.jpeg" Type="http://schemas.openxmlformats.org/officeDocument/2006/relationships/image"/><Relationship Id="rId4" Target="../media/image117.jpe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8.jpeg" Type="http://schemas.openxmlformats.org/officeDocument/2006/relationships/image"/><Relationship Id="rId3" Target="../media/image119.jpe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0.jpeg" Type="http://schemas.openxmlformats.org/officeDocument/2006/relationships/image"/><Relationship Id="rId3" Target="../media/image121.jpeg" Type="http://schemas.openxmlformats.org/officeDocument/2006/relationships/image"/><Relationship Id="rId4" Target="../media/image122.jpe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3.jpeg" Type="http://schemas.openxmlformats.org/officeDocument/2006/relationships/image"/><Relationship Id="rId3" Target="../media/image124.jpeg" Type="http://schemas.openxmlformats.org/officeDocument/2006/relationships/image"/><Relationship Id="rId4" Target="../media/image12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22435" y="1994930"/>
            <a:ext cx="9523088" cy="7142316"/>
          </a:xfrm>
          <a:custGeom>
            <a:avLst/>
            <a:gdLst/>
            <a:ahLst/>
            <a:cxnLst/>
            <a:rect r="r" b="b" t="t" l="l"/>
            <a:pathLst>
              <a:path h="7142316" w="9523088">
                <a:moveTo>
                  <a:pt x="0" y="0"/>
                </a:moveTo>
                <a:lnTo>
                  <a:pt x="9523088" y="0"/>
                </a:lnTo>
                <a:lnTo>
                  <a:pt x="9523088" y="7142316"/>
                </a:lnTo>
                <a:lnTo>
                  <a:pt x="0" y="7142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26527" y="442087"/>
            <a:ext cx="16408425" cy="155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Участие в зимнем спортивном празднике “Могилевская лыжня - 2026”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622435" y="8888250"/>
            <a:ext cx="9523088" cy="1398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25"/>
              </a:lnSpc>
            </a:pPr>
            <a:r>
              <a:rPr lang="en-US" sz="4017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21 февраля 2026 </a:t>
            </a:r>
          </a:p>
          <a:p>
            <a:pPr algn="ctr">
              <a:lnSpc>
                <a:spcPts val="5625"/>
              </a:lnSpc>
              <a:spcBef>
                <a:spcPct val="0"/>
              </a:spcBef>
            </a:pPr>
            <a:r>
              <a:rPr lang="en-US" b="true" sz="4017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г.Чаусы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8462" y="222540"/>
            <a:ext cx="5439168" cy="7252225"/>
          </a:xfrm>
          <a:custGeom>
            <a:avLst/>
            <a:gdLst/>
            <a:ahLst/>
            <a:cxnLst/>
            <a:rect r="r" b="b" t="t" l="l"/>
            <a:pathLst>
              <a:path h="7252225" w="5439168">
                <a:moveTo>
                  <a:pt x="0" y="0"/>
                </a:moveTo>
                <a:lnTo>
                  <a:pt x="5439169" y="0"/>
                </a:lnTo>
                <a:lnTo>
                  <a:pt x="5439169" y="7252224"/>
                </a:lnTo>
                <a:lnTo>
                  <a:pt x="0" y="72522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67780" y="222540"/>
            <a:ext cx="5783222" cy="7710963"/>
          </a:xfrm>
          <a:custGeom>
            <a:avLst/>
            <a:gdLst/>
            <a:ahLst/>
            <a:cxnLst/>
            <a:rect r="r" b="b" t="t" l="l"/>
            <a:pathLst>
              <a:path h="7710963" w="5783222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307751" y="2689629"/>
            <a:ext cx="5519910" cy="7359879"/>
          </a:xfrm>
          <a:custGeom>
            <a:avLst/>
            <a:gdLst/>
            <a:ahLst/>
            <a:cxnLst/>
            <a:rect r="r" b="b" t="t" l="l"/>
            <a:pathLst>
              <a:path h="7359879" w="5519910">
                <a:moveTo>
                  <a:pt x="0" y="0"/>
                </a:moveTo>
                <a:lnTo>
                  <a:pt x="5519909" y="0"/>
                </a:lnTo>
                <a:lnTo>
                  <a:pt x="5519909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51775" y="8448621"/>
            <a:ext cx="5415855" cy="154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4"/>
              </a:lnSpc>
            </a:pPr>
            <a:r>
              <a:rPr lang="en-US" sz="4495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21 февраля 2026 г.</a:t>
            </a:r>
          </a:p>
          <a:p>
            <a:pPr algn="ctr">
              <a:lnSpc>
                <a:spcPts val="6294"/>
              </a:lnSpc>
              <a:spcBef>
                <a:spcPct val="0"/>
              </a:spcBef>
            </a:pPr>
            <a:r>
              <a:rPr lang="en-US" b="true" sz="4495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г.Чаусы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8462" y="2745554"/>
            <a:ext cx="5519910" cy="7359879"/>
          </a:xfrm>
          <a:custGeom>
            <a:avLst/>
            <a:gdLst/>
            <a:ahLst/>
            <a:cxnLst/>
            <a:rect r="r" b="b" t="t" l="l"/>
            <a:pathLst>
              <a:path h="7359879" w="5519910">
                <a:moveTo>
                  <a:pt x="0" y="0"/>
                </a:moveTo>
                <a:lnTo>
                  <a:pt x="5519910" y="0"/>
                </a:lnTo>
                <a:lnTo>
                  <a:pt x="551991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70052" y="147779"/>
            <a:ext cx="5519910" cy="7359879"/>
          </a:xfrm>
          <a:custGeom>
            <a:avLst/>
            <a:gdLst/>
            <a:ahLst/>
            <a:cxnLst/>
            <a:rect r="r" b="b" t="t" l="l"/>
            <a:pathLst>
              <a:path h="7359879" w="5519910">
                <a:moveTo>
                  <a:pt x="0" y="0"/>
                </a:moveTo>
                <a:lnTo>
                  <a:pt x="5519910" y="0"/>
                </a:lnTo>
                <a:lnTo>
                  <a:pt x="5519910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93020" y="2394471"/>
            <a:ext cx="5783222" cy="7710963"/>
          </a:xfrm>
          <a:custGeom>
            <a:avLst/>
            <a:gdLst/>
            <a:ahLst/>
            <a:cxnLst/>
            <a:rect r="r" b="b" t="t" l="l"/>
            <a:pathLst>
              <a:path h="7710963" w="5783222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600" y="300179"/>
            <a:ext cx="5519910" cy="7359879"/>
          </a:xfrm>
          <a:custGeom>
            <a:avLst/>
            <a:gdLst/>
            <a:ahLst/>
            <a:cxnLst/>
            <a:rect r="r" b="b" t="t" l="l"/>
            <a:pathLst>
              <a:path h="7359879" w="5519910">
                <a:moveTo>
                  <a:pt x="0" y="0"/>
                </a:moveTo>
                <a:lnTo>
                  <a:pt x="5519909" y="0"/>
                </a:lnTo>
                <a:lnTo>
                  <a:pt x="551990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20053" y="2629821"/>
            <a:ext cx="5519910" cy="7359879"/>
          </a:xfrm>
          <a:custGeom>
            <a:avLst/>
            <a:gdLst/>
            <a:ahLst/>
            <a:cxnLst/>
            <a:rect r="r" b="b" t="t" l="l"/>
            <a:pathLst>
              <a:path h="7359879" w="5519910">
                <a:moveTo>
                  <a:pt x="0" y="0"/>
                </a:moveTo>
                <a:lnTo>
                  <a:pt x="5519910" y="0"/>
                </a:lnTo>
                <a:lnTo>
                  <a:pt x="551991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442507" y="300179"/>
            <a:ext cx="5519910" cy="7359879"/>
          </a:xfrm>
          <a:custGeom>
            <a:avLst/>
            <a:gdLst/>
            <a:ahLst/>
            <a:cxnLst/>
            <a:rect r="r" b="b" t="t" l="l"/>
            <a:pathLst>
              <a:path h="7359879" w="5519910">
                <a:moveTo>
                  <a:pt x="0" y="0"/>
                </a:moveTo>
                <a:lnTo>
                  <a:pt x="5519910" y="0"/>
                </a:lnTo>
                <a:lnTo>
                  <a:pt x="5519910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23102" y="1711734"/>
            <a:ext cx="10641796" cy="7981347"/>
          </a:xfrm>
          <a:custGeom>
            <a:avLst/>
            <a:gdLst/>
            <a:ahLst/>
            <a:cxnLst/>
            <a:rect r="r" b="b" t="t" l="l"/>
            <a:pathLst>
              <a:path h="7981347" w="10641796">
                <a:moveTo>
                  <a:pt x="0" y="0"/>
                </a:moveTo>
                <a:lnTo>
                  <a:pt x="10641796" y="0"/>
                </a:lnTo>
                <a:lnTo>
                  <a:pt x="10641796" y="7981347"/>
                </a:lnTo>
                <a:lnTo>
                  <a:pt x="0" y="79813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64650" y="90560"/>
            <a:ext cx="12358699" cy="1621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23"/>
              </a:lnSpc>
            </a:pPr>
            <a:r>
              <a:rPr lang="en-US" sz="465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 место на областных соревнованиях по хоккею “Золотая шайба”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965413" y="3391747"/>
            <a:ext cx="8438461" cy="6328846"/>
          </a:xfrm>
          <a:custGeom>
            <a:avLst/>
            <a:gdLst/>
            <a:ahLst/>
            <a:cxnLst/>
            <a:rect r="r" b="b" t="t" l="l"/>
            <a:pathLst>
              <a:path h="6328846" w="8438461">
                <a:moveTo>
                  <a:pt x="0" y="0"/>
                </a:moveTo>
                <a:lnTo>
                  <a:pt x="8438461" y="0"/>
                </a:lnTo>
                <a:lnTo>
                  <a:pt x="8438461" y="6328846"/>
                </a:lnTo>
                <a:lnTo>
                  <a:pt x="0" y="6328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3076" y="494667"/>
            <a:ext cx="8082004" cy="6061503"/>
          </a:xfrm>
          <a:custGeom>
            <a:avLst/>
            <a:gdLst/>
            <a:ahLst/>
            <a:cxnLst/>
            <a:rect r="r" b="b" t="t" l="l"/>
            <a:pathLst>
              <a:path h="6061503" w="8082004">
                <a:moveTo>
                  <a:pt x="0" y="0"/>
                </a:moveTo>
                <a:lnTo>
                  <a:pt x="8082004" y="0"/>
                </a:lnTo>
                <a:lnTo>
                  <a:pt x="8082004" y="6061503"/>
                </a:lnTo>
                <a:lnTo>
                  <a:pt x="0" y="60615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39924" y="8233031"/>
            <a:ext cx="5488333" cy="1363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16-17 февраля 2026 г.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г.Шклов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65758" y="6112393"/>
            <a:ext cx="5419342" cy="4064506"/>
          </a:xfrm>
          <a:custGeom>
            <a:avLst/>
            <a:gdLst/>
            <a:ahLst/>
            <a:cxnLst/>
            <a:rect r="r" b="b" t="t" l="l"/>
            <a:pathLst>
              <a:path h="4064506" w="5419342">
                <a:moveTo>
                  <a:pt x="0" y="0"/>
                </a:moveTo>
                <a:lnTo>
                  <a:pt x="5419342" y="0"/>
                </a:lnTo>
                <a:lnTo>
                  <a:pt x="5419342" y="4064506"/>
                </a:lnTo>
                <a:lnTo>
                  <a:pt x="0" y="4064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15871" y="430618"/>
            <a:ext cx="6724187" cy="5043140"/>
          </a:xfrm>
          <a:custGeom>
            <a:avLst/>
            <a:gdLst/>
            <a:ahLst/>
            <a:cxnLst/>
            <a:rect r="r" b="b" t="t" l="l"/>
            <a:pathLst>
              <a:path h="5043140" w="6724187">
                <a:moveTo>
                  <a:pt x="0" y="0"/>
                </a:moveTo>
                <a:lnTo>
                  <a:pt x="6724187" y="0"/>
                </a:lnTo>
                <a:lnTo>
                  <a:pt x="6724187" y="5043140"/>
                </a:lnTo>
                <a:lnTo>
                  <a:pt x="0" y="50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60064" y="5620770"/>
            <a:ext cx="6074840" cy="4556130"/>
          </a:xfrm>
          <a:custGeom>
            <a:avLst/>
            <a:gdLst/>
            <a:ahLst/>
            <a:cxnLst/>
            <a:rect r="r" b="b" t="t" l="l"/>
            <a:pathLst>
              <a:path h="4556130" w="6074840">
                <a:moveTo>
                  <a:pt x="0" y="0"/>
                </a:moveTo>
                <a:lnTo>
                  <a:pt x="6074840" y="0"/>
                </a:lnTo>
                <a:lnTo>
                  <a:pt x="6074840" y="4556129"/>
                </a:lnTo>
                <a:lnTo>
                  <a:pt x="0" y="45561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838859" y="577061"/>
            <a:ext cx="5449844" cy="3964028"/>
          </a:xfrm>
          <a:custGeom>
            <a:avLst/>
            <a:gdLst/>
            <a:ahLst/>
            <a:cxnLst/>
            <a:rect r="r" b="b" t="t" l="l"/>
            <a:pathLst>
              <a:path h="3964028" w="5449844">
                <a:moveTo>
                  <a:pt x="0" y="0"/>
                </a:moveTo>
                <a:lnTo>
                  <a:pt x="5449844" y="0"/>
                </a:lnTo>
                <a:lnTo>
                  <a:pt x="5449844" y="3964029"/>
                </a:lnTo>
                <a:lnTo>
                  <a:pt x="0" y="39640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555" r="0" b="-155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254242"/>
            <a:ext cx="5615871" cy="4147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Подготовка юных хоккеистов к участию в соревнованиях по хоккею 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“Золотая шайба”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36327" y="5061572"/>
            <a:ext cx="3767252" cy="5024962"/>
          </a:xfrm>
          <a:custGeom>
            <a:avLst/>
            <a:gdLst/>
            <a:ahLst/>
            <a:cxnLst/>
            <a:rect r="r" b="b" t="t" l="l"/>
            <a:pathLst>
              <a:path h="5024962" w="3767252">
                <a:moveTo>
                  <a:pt x="0" y="0"/>
                </a:moveTo>
                <a:lnTo>
                  <a:pt x="3767252" y="0"/>
                </a:lnTo>
                <a:lnTo>
                  <a:pt x="3767252" y="5024961"/>
                </a:lnTo>
                <a:lnTo>
                  <a:pt x="0" y="50249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079621" y="5143500"/>
            <a:ext cx="3707275" cy="4943033"/>
          </a:xfrm>
          <a:custGeom>
            <a:avLst/>
            <a:gdLst/>
            <a:ahLst/>
            <a:cxnLst/>
            <a:rect r="r" b="b" t="t" l="l"/>
            <a:pathLst>
              <a:path h="4943033" w="3707275">
                <a:moveTo>
                  <a:pt x="0" y="0"/>
                </a:moveTo>
                <a:lnTo>
                  <a:pt x="3707275" y="0"/>
                </a:lnTo>
                <a:lnTo>
                  <a:pt x="3707275" y="4943033"/>
                </a:lnTo>
                <a:lnTo>
                  <a:pt x="0" y="49430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681938" y="2935947"/>
            <a:ext cx="3784884" cy="5046512"/>
          </a:xfrm>
          <a:custGeom>
            <a:avLst/>
            <a:gdLst/>
            <a:ahLst/>
            <a:cxnLst/>
            <a:rect r="r" b="b" t="t" l="l"/>
            <a:pathLst>
              <a:path h="5046512" w="3784884">
                <a:moveTo>
                  <a:pt x="0" y="0"/>
                </a:moveTo>
                <a:lnTo>
                  <a:pt x="3784884" y="0"/>
                </a:lnTo>
                <a:lnTo>
                  <a:pt x="3784884" y="5046512"/>
                </a:lnTo>
                <a:lnTo>
                  <a:pt x="0" y="50465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946277" y="221437"/>
            <a:ext cx="2947698" cy="5237765"/>
          </a:xfrm>
          <a:custGeom>
            <a:avLst/>
            <a:gdLst/>
            <a:ahLst/>
            <a:cxnLst/>
            <a:rect r="r" b="b" t="t" l="l"/>
            <a:pathLst>
              <a:path h="5237765" w="2947698">
                <a:moveTo>
                  <a:pt x="0" y="0"/>
                </a:moveTo>
                <a:lnTo>
                  <a:pt x="2947698" y="0"/>
                </a:lnTo>
                <a:lnTo>
                  <a:pt x="2947698" y="5237766"/>
                </a:lnTo>
                <a:lnTo>
                  <a:pt x="0" y="52377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4459" y="221437"/>
            <a:ext cx="3926793" cy="5237765"/>
          </a:xfrm>
          <a:custGeom>
            <a:avLst/>
            <a:gdLst/>
            <a:ahLst/>
            <a:cxnLst/>
            <a:rect r="r" b="b" t="t" l="l"/>
            <a:pathLst>
              <a:path h="5237765" w="3926793">
                <a:moveTo>
                  <a:pt x="0" y="0"/>
                </a:moveTo>
                <a:lnTo>
                  <a:pt x="3926793" y="0"/>
                </a:lnTo>
                <a:lnTo>
                  <a:pt x="3926793" y="5237766"/>
                </a:lnTo>
                <a:lnTo>
                  <a:pt x="0" y="52377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085461" y="145237"/>
            <a:ext cx="8117077" cy="2757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Подготовка к зимнему сезону для организации досуга населения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4208" y="1270617"/>
            <a:ext cx="8627306" cy="4668331"/>
          </a:xfrm>
          <a:custGeom>
            <a:avLst/>
            <a:gdLst/>
            <a:ahLst/>
            <a:cxnLst/>
            <a:rect r="r" b="b" t="t" l="l"/>
            <a:pathLst>
              <a:path h="4668331" w="8627306">
                <a:moveTo>
                  <a:pt x="0" y="0"/>
                </a:moveTo>
                <a:lnTo>
                  <a:pt x="8627305" y="0"/>
                </a:lnTo>
                <a:lnTo>
                  <a:pt x="8627305" y="4668331"/>
                </a:lnTo>
                <a:lnTo>
                  <a:pt x="0" y="46683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01513" y="5477260"/>
            <a:ext cx="9167160" cy="4649787"/>
          </a:xfrm>
          <a:custGeom>
            <a:avLst/>
            <a:gdLst/>
            <a:ahLst/>
            <a:cxnLst/>
            <a:rect r="r" b="b" t="t" l="l"/>
            <a:pathLst>
              <a:path h="4649787" w="9167160">
                <a:moveTo>
                  <a:pt x="0" y="0"/>
                </a:moveTo>
                <a:lnTo>
                  <a:pt x="9167160" y="0"/>
                </a:lnTo>
                <a:lnTo>
                  <a:pt x="9167160" y="4649787"/>
                </a:lnTo>
                <a:lnTo>
                  <a:pt x="0" y="46497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341367" y="106206"/>
            <a:ext cx="8627306" cy="2757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Участие в открытом р</a:t>
            </a: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еспубликанском турнире по кикбоксингу 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WKF Chingiz Allazov Cup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43173" y="8536900"/>
            <a:ext cx="4976366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19-22 марта 2026 г. 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РЦОП “Стайки”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8600" y="2048082"/>
            <a:ext cx="7668698" cy="6603933"/>
          </a:xfrm>
          <a:custGeom>
            <a:avLst/>
            <a:gdLst/>
            <a:ahLst/>
            <a:cxnLst/>
            <a:rect r="r" b="b" t="t" l="l"/>
            <a:pathLst>
              <a:path h="6603933" w="7668698">
                <a:moveTo>
                  <a:pt x="0" y="0"/>
                </a:moveTo>
                <a:lnTo>
                  <a:pt x="7668698" y="0"/>
                </a:lnTo>
                <a:lnTo>
                  <a:pt x="7668698" y="6603933"/>
                </a:lnTo>
                <a:lnTo>
                  <a:pt x="0" y="6603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05352" y="2224686"/>
            <a:ext cx="5306749" cy="6427329"/>
          </a:xfrm>
          <a:custGeom>
            <a:avLst/>
            <a:gdLst/>
            <a:ahLst/>
            <a:cxnLst/>
            <a:rect r="r" b="b" t="t" l="l"/>
            <a:pathLst>
              <a:path h="6427329" w="5306749">
                <a:moveTo>
                  <a:pt x="0" y="0"/>
                </a:moveTo>
                <a:lnTo>
                  <a:pt x="5306749" y="0"/>
                </a:lnTo>
                <a:lnTo>
                  <a:pt x="5306749" y="6427329"/>
                </a:lnTo>
                <a:lnTo>
                  <a:pt x="0" y="64273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18600" y="212192"/>
            <a:ext cx="17569400" cy="1835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3"/>
              </a:lnSpc>
              <a:spcBef>
                <a:spcPct val="0"/>
              </a:spcBef>
            </a:pPr>
            <a:r>
              <a:rPr lang="en-US" b="true" sz="351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Осиповчане Кирилл Марчук, Екатерина Метлицкая и Татьяна Стацевич — бронзовые призёры областных соревнований по вольной борьбе</a:t>
            </a:r>
          </a:p>
          <a:p>
            <a:pPr algn="ctr">
              <a:lnSpc>
                <a:spcPts val="4923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72652" y="8770192"/>
            <a:ext cx="5306749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15-18 марта 2026 г.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г.Могилев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924" y="175465"/>
            <a:ext cx="5477241" cy="5280414"/>
          </a:xfrm>
          <a:custGeom>
            <a:avLst/>
            <a:gdLst/>
            <a:ahLst/>
            <a:cxnLst/>
            <a:rect r="r" b="b" t="t" l="l"/>
            <a:pathLst>
              <a:path h="5280414" w="5477241">
                <a:moveTo>
                  <a:pt x="0" y="0"/>
                </a:moveTo>
                <a:lnTo>
                  <a:pt x="5477241" y="0"/>
                </a:lnTo>
                <a:lnTo>
                  <a:pt x="5477241" y="5280413"/>
                </a:lnTo>
                <a:lnTo>
                  <a:pt x="0" y="5280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5636" y="5765506"/>
            <a:ext cx="7958894" cy="3873328"/>
          </a:xfrm>
          <a:custGeom>
            <a:avLst/>
            <a:gdLst/>
            <a:ahLst/>
            <a:cxnLst/>
            <a:rect r="r" b="b" t="t" l="l"/>
            <a:pathLst>
              <a:path h="3873328" w="7958894">
                <a:moveTo>
                  <a:pt x="0" y="0"/>
                </a:moveTo>
                <a:lnTo>
                  <a:pt x="7958894" y="0"/>
                </a:lnTo>
                <a:lnTo>
                  <a:pt x="7958894" y="3873328"/>
                </a:lnTo>
                <a:lnTo>
                  <a:pt x="0" y="38733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173724" y="5765506"/>
            <a:ext cx="7114276" cy="3873328"/>
          </a:xfrm>
          <a:custGeom>
            <a:avLst/>
            <a:gdLst/>
            <a:ahLst/>
            <a:cxnLst/>
            <a:rect r="r" b="b" t="t" l="l"/>
            <a:pathLst>
              <a:path h="3873328" w="7114276">
                <a:moveTo>
                  <a:pt x="0" y="0"/>
                </a:moveTo>
                <a:lnTo>
                  <a:pt x="7114276" y="0"/>
                </a:lnTo>
                <a:lnTo>
                  <a:pt x="7114276" y="3873328"/>
                </a:lnTo>
                <a:lnTo>
                  <a:pt x="0" y="38733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73724" y="600118"/>
            <a:ext cx="7114276" cy="3729263"/>
          </a:xfrm>
          <a:custGeom>
            <a:avLst/>
            <a:gdLst/>
            <a:ahLst/>
            <a:cxnLst/>
            <a:rect r="r" b="b" t="t" l="l"/>
            <a:pathLst>
              <a:path h="3729263" w="7114276">
                <a:moveTo>
                  <a:pt x="0" y="0"/>
                </a:moveTo>
                <a:lnTo>
                  <a:pt x="7114276" y="0"/>
                </a:lnTo>
                <a:lnTo>
                  <a:pt x="7114276" y="3729263"/>
                </a:lnTo>
                <a:lnTo>
                  <a:pt x="0" y="37292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05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5871436" y="2176653"/>
            <a:ext cx="928937" cy="1206428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5871436" y="3223488"/>
            <a:ext cx="928937" cy="1206428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5875376" y="4232785"/>
            <a:ext cx="892534" cy="1159151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5625630" y="-66675"/>
            <a:ext cx="5752668" cy="2343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5"/>
              </a:lnSpc>
            </a:pPr>
            <a:r>
              <a:rPr lang="en-US" sz="33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Осиповичскими спортсменами завоевано </a:t>
            </a:r>
          </a:p>
          <a:p>
            <a:pPr algn="ctr">
              <a:lnSpc>
                <a:spcPts val="4685"/>
              </a:lnSpc>
              <a:spcBef>
                <a:spcPct val="0"/>
              </a:spcBef>
            </a:pPr>
            <a:r>
              <a:rPr lang="en-US" b="true" sz="33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13 медалей: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71314" y="2423097"/>
            <a:ext cx="3124795" cy="862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2"/>
              </a:lnSpc>
              <a:spcBef>
                <a:spcPct val="0"/>
              </a:spcBef>
            </a:pPr>
            <a:r>
              <a:rPr lang="en-US" b="true" sz="503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 золтых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640059" y="3298945"/>
            <a:ext cx="5715830" cy="950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60"/>
              </a:lnSpc>
              <a:spcBef>
                <a:spcPct val="0"/>
              </a:spcBef>
            </a:pPr>
            <a:r>
              <a:rPr lang="en-US" b="true" sz="5614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5серебряных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699838" y="4272231"/>
            <a:ext cx="5656051" cy="862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75"/>
              </a:lnSpc>
              <a:spcBef>
                <a:spcPct val="0"/>
              </a:spcBef>
            </a:pPr>
            <a:r>
              <a:rPr lang="en-US" b="true" sz="5054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бронзовых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54186" y="3718505"/>
            <a:ext cx="8399424" cy="6299568"/>
          </a:xfrm>
          <a:custGeom>
            <a:avLst/>
            <a:gdLst/>
            <a:ahLst/>
            <a:cxnLst/>
            <a:rect r="r" b="b" t="t" l="l"/>
            <a:pathLst>
              <a:path h="6299568" w="8399424">
                <a:moveTo>
                  <a:pt x="0" y="0"/>
                </a:moveTo>
                <a:lnTo>
                  <a:pt x="8399423" y="0"/>
                </a:lnTo>
                <a:lnTo>
                  <a:pt x="8399423" y="6299567"/>
                </a:lnTo>
                <a:lnTo>
                  <a:pt x="0" y="629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8400" y="3835786"/>
            <a:ext cx="8683303" cy="4888700"/>
          </a:xfrm>
          <a:custGeom>
            <a:avLst/>
            <a:gdLst/>
            <a:ahLst/>
            <a:cxnLst/>
            <a:rect r="r" b="b" t="t" l="l"/>
            <a:pathLst>
              <a:path h="4888700" w="8683303">
                <a:moveTo>
                  <a:pt x="0" y="0"/>
                </a:moveTo>
                <a:lnTo>
                  <a:pt x="8683303" y="0"/>
                </a:lnTo>
                <a:lnTo>
                  <a:pt x="8683303" y="4888699"/>
                </a:lnTo>
                <a:lnTo>
                  <a:pt x="0" y="48886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8400" y="396805"/>
            <a:ext cx="8383902" cy="3438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3"/>
              </a:lnSpc>
              <a:spcBef>
                <a:spcPct val="0"/>
              </a:spcBef>
            </a:pPr>
            <a:r>
              <a:rPr lang="en-US" b="true" sz="393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Открыты</a:t>
            </a:r>
            <a:r>
              <a:rPr lang="en-US" b="true" sz="393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 республиканские соревнования среди юношей и девушек 2011-2012 г.р. памяти заслуженного тренера БССР Василия Ерёмина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655945" y="264902"/>
            <a:ext cx="6397664" cy="3180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65"/>
              </a:lnSpc>
              <a:spcBef>
                <a:spcPct val="0"/>
              </a:spcBef>
            </a:pPr>
            <a:r>
              <a:rPr lang="en-US" b="true" sz="30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Софья Бизунок - 1 место  в толкании ядра;</a:t>
            </a:r>
          </a:p>
          <a:p>
            <a:pPr algn="l">
              <a:lnSpc>
                <a:spcPts val="4265"/>
              </a:lnSpc>
              <a:spcBef>
                <a:spcPct val="0"/>
              </a:spcBef>
            </a:pPr>
            <a:r>
              <a:rPr lang="en-US" b="true" sz="30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Сергей Примушко - 2 место в толкании ядра; </a:t>
            </a:r>
          </a:p>
          <a:p>
            <a:pPr algn="l">
              <a:lnSpc>
                <a:spcPts val="4265"/>
              </a:lnSpc>
              <a:spcBef>
                <a:spcPct val="0"/>
              </a:spcBef>
            </a:pPr>
            <a:r>
              <a:rPr lang="en-US" b="true" sz="30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Алина Радачинская - 2 место в прыжках в длину.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37230" y="8806818"/>
            <a:ext cx="4846141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10-11 марта 2026 г.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г.Могилев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78692" y="2015933"/>
            <a:ext cx="12530617" cy="6823312"/>
          </a:xfrm>
          <a:custGeom>
            <a:avLst/>
            <a:gdLst/>
            <a:ahLst/>
            <a:cxnLst/>
            <a:rect r="r" b="b" t="t" l="l"/>
            <a:pathLst>
              <a:path h="6823312" w="12530617">
                <a:moveTo>
                  <a:pt x="0" y="0"/>
                </a:moveTo>
                <a:lnTo>
                  <a:pt x="12530616" y="0"/>
                </a:lnTo>
                <a:lnTo>
                  <a:pt x="12530616" y="6823312"/>
                </a:lnTo>
                <a:lnTo>
                  <a:pt x="0" y="68233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76075" y="45997"/>
            <a:ext cx="17330227" cy="2757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Спортивное мероприятие среди работающей молодежи </a:t>
            </a:r>
          </a:p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“Под небом единым!”, приуроченное ко Дню единения народов Беларуси и России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7065780" y="9300236"/>
            <a:ext cx="4066729" cy="671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 апреля 2026 г.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7563" y="5657225"/>
            <a:ext cx="6332682" cy="4220139"/>
          </a:xfrm>
          <a:custGeom>
            <a:avLst/>
            <a:gdLst/>
            <a:ahLst/>
            <a:cxnLst/>
            <a:rect r="r" b="b" t="t" l="l"/>
            <a:pathLst>
              <a:path h="4220139" w="6332682">
                <a:moveTo>
                  <a:pt x="0" y="0"/>
                </a:moveTo>
                <a:lnTo>
                  <a:pt x="6332682" y="0"/>
                </a:lnTo>
                <a:lnTo>
                  <a:pt x="6332682" y="4220139"/>
                </a:lnTo>
                <a:lnTo>
                  <a:pt x="0" y="42201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15806" y="5462848"/>
            <a:ext cx="6264025" cy="4174385"/>
          </a:xfrm>
          <a:custGeom>
            <a:avLst/>
            <a:gdLst/>
            <a:ahLst/>
            <a:cxnLst/>
            <a:rect r="r" b="b" t="t" l="l"/>
            <a:pathLst>
              <a:path h="4174385" w="6264025">
                <a:moveTo>
                  <a:pt x="0" y="0"/>
                </a:moveTo>
                <a:lnTo>
                  <a:pt x="6264024" y="0"/>
                </a:lnTo>
                <a:lnTo>
                  <a:pt x="6264024" y="4174385"/>
                </a:lnTo>
                <a:lnTo>
                  <a:pt x="0" y="41743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4205" y="205911"/>
            <a:ext cx="6063643" cy="5256937"/>
          </a:xfrm>
          <a:custGeom>
            <a:avLst/>
            <a:gdLst/>
            <a:ahLst/>
            <a:cxnLst/>
            <a:rect r="r" b="b" t="t" l="l"/>
            <a:pathLst>
              <a:path h="5256937" w="6063643">
                <a:moveTo>
                  <a:pt x="0" y="0"/>
                </a:moveTo>
                <a:lnTo>
                  <a:pt x="6063643" y="0"/>
                </a:lnTo>
                <a:lnTo>
                  <a:pt x="6063643" y="5256937"/>
                </a:lnTo>
                <a:lnTo>
                  <a:pt x="0" y="52569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094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777833" y="205911"/>
            <a:ext cx="7503853" cy="5000614"/>
          </a:xfrm>
          <a:custGeom>
            <a:avLst/>
            <a:gdLst/>
            <a:ahLst/>
            <a:cxnLst/>
            <a:rect r="r" b="b" t="t" l="l"/>
            <a:pathLst>
              <a:path h="5000614" w="7503853">
                <a:moveTo>
                  <a:pt x="0" y="0"/>
                </a:moveTo>
                <a:lnTo>
                  <a:pt x="7503853" y="0"/>
                </a:lnTo>
                <a:lnTo>
                  <a:pt x="7503853" y="5000614"/>
                </a:lnTo>
                <a:lnTo>
                  <a:pt x="0" y="50006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8621" y="244581"/>
            <a:ext cx="9676648" cy="6448578"/>
          </a:xfrm>
          <a:custGeom>
            <a:avLst/>
            <a:gdLst/>
            <a:ahLst/>
            <a:cxnLst/>
            <a:rect r="r" b="b" t="t" l="l"/>
            <a:pathLst>
              <a:path h="6448578" w="9676648">
                <a:moveTo>
                  <a:pt x="0" y="0"/>
                </a:moveTo>
                <a:lnTo>
                  <a:pt x="9676648" y="0"/>
                </a:lnTo>
                <a:lnTo>
                  <a:pt x="9676648" y="6448578"/>
                </a:lnTo>
                <a:lnTo>
                  <a:pt x="0" y="6448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904050" y="3733330"/>
            <a:ext cx="9279801" cy="6184118"/>
          </a:xfrm>
          <a:custGeom>
            <a:avLst/>
            <a:gdLst/>
            <a:ahLst/>
            <a:cxnLst/>
            <a:rect r="r" b="b" t="t" l="l"/>
            <a:pathLst>
              <a:path h="6184118" w="9279801">
                <a:moveTo>
                  <a:pt x="0" y="0"/>
                </a:moveTo>
                <a:lnTo>
                  <a:pt x="9279802" y="0"/>
                </a:lnTo>
                <a:lnTo>
                  <a:pt x="9279802" y="6184118"/>
                </a:lnTo>
                <a:lnTo>
                  <a:pt x="0" y="618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1924" y="2979575"/>
            <a:ext cx="9240713" cy="6959412"/>
          </a:xfrm>
          <a:custGeom>
            <a:avLst/>
            <a:gdLst/>
            <a:ahLst/>
            <a:cxnLst/>
            <a:rect r="r" b="b" t="t" l="l"/>
            <a:pathLst>
              <a:path h="6959412" w="9240713">
                <a:moveTo>
                  <a:pt x="0" y="0"/>
                </a:moveTo>
                <a:lnTo>
                  <a:pt x="9240713" y="0"/>
                </a:lnTo>
                <a:lnTo>
                  <a:pt x="9240713" y="6959412"/>
                </a:lnTo>
                <a:lnTo>
                  <a:pt x="0" y="69594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58541" y="1462785"/>
            <a:ext cx="8177439" cy="6158633"/>
          </a:xfrm>
          <a:custGeom>
            <a:avLst/>
            <a:gdLst/>
            <a:ahLst/>
            <a:cxnLst/>
            <a:rect r="r" b="b" t="t" l="l"/>
            <a:pathLst>
              <a:path h="6158633" w="8177439">
                <a:moveTo>
                  <a:pt x="0" y="0"/>
                </a:moveTo>
                <a:lnTo>
                  <a:pt x="8177439" y="0"/>
                </a:lnTo>
                <a:lnTo>
                  <a:pt x="8177439" y="6158633"/>
                </a:lnTo>
                <a:lnTo>
                  <a:pt x="0" y="61586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81924" y="393722"/>
            <a:ext cx="8762076" cy="2061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Турнир по футболу среди ветеранов футбола 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“Кубок дружбы”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91836" y="8340597"/>
            <a:ext cx="7771336" cy="1211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 апреля 2026 г.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48970"/>
            <a:ext cx="8890331" cy="5924572"/>
          </a:xfrm>
          <a:custGeom>
            <a:avLst/>
            <a:gdLst/>
            <a:ahLst/>
            <a:cxnLst/>
            <a:rect r="r" b="b" t="t" l="l"/>
            <a:pathLst>
              <a:path h="5924572" w="8890331">
                <a:moveTo>
                  <a:pt x="0" y="0"/>
                </a:moveTo>
                <a:lnTo>
                  <a:pt x="8890331" y="0"/>
                </a:lnTo>
                <a:lnTo>
                  <a:pt x="8890331" y="5924572"/>
                </a:lnTo>
                <a:lnTo>
                  <a:pt x="0" y="5924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974269" y="4089415"/>
            <a:ext cx="8865685" cy="5908148"/>
          </a:xfrm>
          <a:custGeom>
            <a:avLst/>
            <a:gdLst/>
            <a:ahLst/>
            <a:cxnLst/>
            <a:rect r="r" b="b" t="t" l="l"/>
            <a:pathLst>
              <a:path h="5908148" w="8865685">
                <a:moveTo>
                  <a:pt x="0" y="0"/>
                </a:moveTo>
                <a:lnTo>
                  <a:pt x="8865685" y="0"/>
                </a:lnTo>
                <a:lnTo>
                  <a:pt x="8865685" y="5908148"/>
                </a:lnTo>
                <a:lnTo>
                  <a:pt x="0" y="590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44000" y="572770"/>
            <a:ext cx="8890331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Международный осиповичский марафон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26069" y="9055109"/>
            <a:ext cx="6094296" cy="671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18 апреля 2026 г.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2902" y="483813"/>
            <a:ext cx="6018546" cy="4010796"/>
          </a:xfrm>
          <a:custGeom>
            <a:avLst/>
            <a:gdLst/>
            <a:ahLst/>
            <a:cxnLst/>
            <a:rect r="r" b="b" t="t" l="l"/>
            <a:pathLst>
              <a:path h="4010796" w="6018546">
                <a:moveTo>
                  <a:pt x="0" y="0"/>
                </a:moveTo>
                <a:lnTo>
                  <a:pt x="6018546" y="0"/>
                </a:lnTo>
                <a:lnTo>
                  <a:pt x="6018546" y="4010797"/>
                </a:lnTo>
                <a:lnTo>
                  <a:pt x="0" y="40107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95957" y="5410642"/>
            <a:ext cx="6681139" cy="4452353"/>
          </a:xfrm>
          <a:custGeom>
            <a:avLst/>
            <a:gdLst/>
            <a:ahLst/>
            <a:cxnLst/>
            <a:rect r="r" b="b" t="t" l="l"/>
            <a:pathLst>
              <a:path h="4452353" w="6681139">
                <a:moveTo>
                  <a:pt x="0" y="0"/>
                </a:moveTo>
                <a:lnTo>
                  <a:pt x="6681140" y="0"/>
                </a:lnTo>
                <a:lnTo>
                  <a:pt x="6681140" y="4452353"/>
                </a:lnTo>
                <a:lnTo>
                  <a:pt x="0" y="44523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428258" y="134550"/>
            <a:ext cx="7516360" cy="5008950"/>
          </a:xfrm>
          <a:custGeom>
            <a:avLst/>
            <a:gdLst/>
            <a:ahLst/>
            <a:cxnLst/>
            <a:rect r="r" b="b" t="t" l="l"/>
            <a:pathLst>
              <a:path h="5008950" w="7516360">
                <a:moveTo>
                  <a:pt x="0" y="0"/>
                </a:moveTo>
                <a:lnTo>
                  <a:pt x="7516361" y="0"/>
                </a:lnTo>
                <a:lnTo>
                  <a:pt x="7516361" y="5008950"/>
                </a:lnTo>
                <a:lnTo>
                  <a:pt x="0" y="5008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4053" y="4794248"/>
            <a:ext cx="7606092" cy="5068747"/>
          </a:xfrm>
          <a:custGeom>
            <a:avLst/>
            <a:gdLst/>
            <a:ahLst/>
            <a:cxnLst/>
            <a:rect r="r" b="b" t="t" l="l"/>
            <a:pathLst>
              <a:path h="5068747" w="7606092">
                <a:moveTo>
                  <a:pt x="0" y="0"/>
                </a:moveTo>
                <a:lnTo>
                  <a:pt x="7606091" y="0"/>
                </a:lnTo>
                <a:lnTo>
                  <a:pt x="7606091" y="5068747"/>
                </a:lnTo>
                <a:lnTo>
                  <a:pt x="0" y="50687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4547" y="269033"/>
            <a:ext cx="6559090" cy="4750216"/>
          </a:xfrm>
          <a:custGeom>
            <a:avLst/>
            <a:gdLst/>
            <a:ahLst/>
            <a:cxnLst/>
            <a:rect r="r" b="b" t="t" l="l"/>
            <a:pathLst>
              <a:path h="4750216" w="6559090">
                <a:moveTo>
                  <a:pt x="0" y="0"/>
                </a:moveTo>
                <a:lnTo>
                  <a:pt x="6559090" y="0"/>
                </a:lnTo>
                <a:lnTo>
                  <a:pt x="6559090" y="4750216"/>
                </a:lnTo>
                <a:lnTo>
                  <a:pt x="0" y="47502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83148" y="269033"/>
            <a:ext cx="6420371" cy="4183273"/>
          </a:xfrm>
          <a:custGeom>
            <a:avLst/>
            <a:gdLst/>
            <a:ahLst/>
            <a:cxnLst/>
            <a:rect r="r" b="b" t="t" l="l"/>
            <a:pathLst>
              <a:path h="4183273" w="6420371">
                <a:moveTo>
                  <a:pt x="0" y="0"/>
                </a:moveTo>
                <a:lnTo>
                  <a:pt x="6420370" y="0"/>
                </a:lnTo>
                <a:lnTo>
                  <a:pt x="6420370" y="4183273"/>
                </a:lnTo>
                <a:lnTo>
                  <a:pt x="0" y="41832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84547" y="6112661"/>
            <a:ext cx="6004803" cy="4001638"/>
          </a:xfrm>
          <a:custGeom>
            <a:avLst/>
            <a:gdLst/>
            <a:ahLst/>
            <a:cxnLst/>
            <a:rect r="r" b="b" t="t" l="l"/>
            <a:pathLst>
              <a:path h="4001638" w="6004803">
                <a:moveTo>
                  <a:pt x="0" y="0"/>
                </a:moveTo>
                <a:lnTo>
                  <a:pt x="6004802" y="0"/>
                </a:lnTo>
                <a:lnTo>
                  <a:pt x="6004802" y="4001638"/>
                </a:lnTo>
                <a:lnTo>
                  <a:pt x="0" y="40016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71391" y="3147967"/>
            <a:ext cx="6565783" cy="4170298"/>
          </a:xfrm>
          <a:custGeom>
            <a:avLst/>
            <a:gdLst/>
            <a:ahLst/>
            <a:cxnLst/>
            <a:rect r="r" b="b" t="t" l="l"/>
            <a:pathLst>
              <a:path h="4170298" w="6565783">
                <a:moveTo>
                  <a:pt x="0" y="0"/>
                </a:moveTo>
                <a:lnTo>
                  <a:pt x="6565782" y="0"/>
                </a:lnTo>
                <a:lnTo>
                  <a:pt x="6565782" y="4170298"/>
                </a:lnTo>
                <a:lnTo>
                  <a:pt x="0" y="41702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363661" y="5756097"/>
            <a:ext cx="6539857" cy="4358202"/>
          </a:xfrm>
          <a:custGeom>
            <a:avLst/>
            <a:gdLst/>
            <a:ahLst/>
            <a:cxnLst/>
            <a:rect r="r" b="b" t="t" l="l"/>
            <a:pathLst>
              <a:path h="4358202" w="6539857">
                <a:moveTo>
                  <a:pt x="0" y="0"/>
                </a:moveTo>
                <a:lnTo>
                  <a:pt x="6539857" y="0"/>
                </a:lnTo>
                <a:lnTo>
                  <a:pt x="6539857" y="4358202"/>
                </a:lnTo>
                <a:lnTo>
                  <a:pt x="0" y="43582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13999">
            <a:off x="3588220" y="1496306"/>
            <a:ext cx="11111561" cy="8491022"/>
          </a:xfrm>
          <a:custGeom>
            <a:avLst/>
            <a:gdLst/>
            <a:ahLst/>
            <a:cxnLst/>
            <a:rect r="r" b="b" t="t" l="l"/>
            <a:pathLst>
              <a:path h="8491022" w="11111561">
                <a:moveTo>
                  <a:pt x="269745" y="0"/>
                </a:moveTo>
                <a:lnTo>
                  <a:pt x="11111560" y="359660"/>
                </a:lnTo>
                <a:lnTo>
                  <a:pt x="10841815" y="8491022"/>
                </a:lnTo>
                <a:lnTo>
                  <a:pt x="0" y="8131362"/>
                </a:lnTo>
                <a:lnTo>
                  <a:pt x="269745" y="0"/>
                </a:lnTo>
                <a:close/>
              </a:path>
            </a:pathLst>
          </a:custGeom>
          <a:blipFill>
            <a:blip r:embed="rId2"/>
            <a:stretch>
              <a:fillRect l="-3140" t="0" r="-14207" b="-1517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59445" y="307300"/>
            <a:ext cx="17169110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место в XXVIII Детско-юношеской баскетбольной лиге “Слодыч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”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9761" y="417598"/>
            <a:ext cx="6701495" cy="8935326"/>
          </a:xfrm>
          <a:custGeom>
            <a:avLst/>
            <a:gdLst/>
            <a:ahLst/>
            <a:cxnLst/>
            <a:rect r="r" b="b" t="t" l="l"/>
            <a:pathLst>
              <a:path h="8935326" w="6701495">
                <a:moveTo>
                  <a:pt x="0" y="0"/>
                </a:moveTo>
                <a:lnTo>
                  <a:pt x="6701495" y="0"/>
                </a:lnTo>
                <a:lnTo>
                  <a:pt x="6701495" y="8935326"/>
                </a:lnTo>
                <a:lnTo>
                  <a:pt x="0" y="89353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7806375" y="2961995"/>
            <a:ext cx="1832439" cy="2379823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7817023" y="5056646"/>
            <a:ext cx="1734053" cy="2252047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7894113" y="7034169"/>
            <a:ext cx="1734053" cy="2252047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9144000" y="654963"/>
            <a:ext cx="6822133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Открытое первенство г.Бобруйска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632975" y="1945362"/>
            <a:ext cx="5844183" cy="2061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Завоевано 9 медалей:</a:t>
            </a:r>
          </a:p>
          <a:p>
            <a:pPr algn="ctr">
              <a:lnSpc>
                <a:spcPts val="5525"/>
              </a:lnSpc>
            </a:pPr>
          </a:p>
          <a:p>
            <a:pPr algn="ctr">
              <a:lnSpc>
                <a:spcPts val="5525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805252" y="3489790"/>
            <a:ext cx="1030590" cy="1653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75"/>
              </a:lnSpc>
              <a:spcBef>
                <a:spcPct val="0"/>
              </a:spcBef>
            </a:pPr>
            <a:r>
              <a:rPr lang="en-US" b="true" sz="9768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42032" y="5053817"/>
            <a:ext cx="1193810" cy="169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33"/>
              </a:lnSpc>
              <a:spcBef>
                <a:spcPct val="0"/>
              </a:spcBef>
            </a:pPr>
            <a:r>
              <a:rPr lang="en-US" b="true" sz="995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609158" y="7133521"/>
            <a:ext cx="1422778" cy="1843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74"/>
              </a:lnSpc>
              <a:spcBef>
                <a:spcPct val="0"/>
              </a:spcBef>
            </a:pPr>
            <a:r>
              <a:rPr lang="en-US" b="true" sz="1083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031936" y="8587026"/>
            <a:ext cx="6701495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24 апреля 2026 г.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г.Бобруйск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57217" y="993833"/>
            <a:ext cx="10973566" cy="8264467"/>
          </a:xfrm>
          <a:custGeom>
            <a:avLst/>
            <a:gdLst/>
            <a:ahLst/>
            <a:cxnLst/>
            <a:rect r="r" b="b" t="t" l="l"/>
            <a:pathLst>
              <a:path h="8264467" w="10973566">
                <a:moveTo>
                  <a:pt x="0" y="0"/>
                </a:moveTo>
                <a:lnTo>
                  <a:pt x="10973566" y="0"/>
                </a:lnTo>
                <a:lnTo>
                  <a:pt x="10973566" y="8264467"/>
                </a:lnTo>
                <a:lnTo>
                  <a:pt x="0" y="8264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16939" y="164763"/>
            <a:ext cx="13697396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Турнир по футболу, посвященный Празднику труда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3657217" y="9182100"/>
            <a:ext cx="10973566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 мая 2026 г.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79840" y="4915564"/>
            <a:ext cx="6842620" cy="5153348"/>
          </a:xfrm>
          <a:custGeom>
            <a:avLst/>
            <a:gdLst/>
            <a:ahLst/>
            <a:cxnLst/>
            <a:rect r="r" b="b" t="t" l="l"/>
            <a:pathLst>
              <a:path h="5153348" w="6842620">
                <a:moveTo>
                  <a:pt x="0" y="0"/>
                </a:moveTo>
                <a:lnTo>
                  <a:pt x="6842621" y="0"/>
                </a:lnTo>
                <a:lnTo>
                  <a:pt x="6842621" y="5153348"/>
                </a:lnTo>
                <a:lnTo>
                  <a:pt x="0" y="5153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6221" y="4864574"/>
            <a:ext cx="6910324" cy="5204338"/>
          </a:xfrm>
          <a:custGeom>
            <a:avLst/>
            <a:gdLst/>
            <a:ahLst/>
            <a:cxnLst/>
            <a:rect r="r" b="b" t="t" l="l"/>
            <a:pathLst>
              <a:path h="5204338" w="6910324">
                <a:moveTo>
                  <a:pt x="0" y="0"/>
                </a:moveTo>
                <a:lnTo>
                  <a:pt x="6910325" y="0"/>
                </a:lnTo>
                <a:lnTo>
                  <a:pt x="6910325" y="5204338"/>
                </a:lnTo>
                <a:lnTo>
                  <a:pt x="0" y="52043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858989" y="178363"/>
            <a:ext cx="4286335" cy="5691400"/>
          </a:xfrm>
          <a:custGeom>
            <a:avLst/>
            <a:gdLst/>
            <a:ahLst/>
            <a:cxnLst/>
            <a:rect r="r" b="b" t="t" l="l"/>
            <a:pathLst>
              <a:path h="5691400" w="4286335">
                <a:moveTo>
                  <a:pt x="0" y="0"/>
                </a:moveTo>
                <a:lnTo>
                  <a:pt x="4286335" y="0"/>
                </a:lnTo>
                <a:lnTo>
                  <a:pt x="4286335" y="5691399"/>
                </a:lnTo>
                <a:lnTo>
                  <a:pt x="0" y="56913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410244"/>
            <a:ext cx="4286335" cy="4147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Приняли участие команды из г.Осиповичи,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г.Кличева и г.Березино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787973" y="3062447"/>
            <a:ext cx="4773702" cy="5443163"/>
          </a:xfrm>
          <a:custGeom>
            <a:avLst/>
            <a:gdLst/>
            <a:ahLst/>
            <a:cxnLst/>
            <a:rect r="r" b="b" t="t" l="l"/>
            <a:pathLst>
              <a:path h="5443163" w="4773702">
                <a:moveTo>
                  <a:pt x="0" y="0"/>
                </a:moveTo>
                <a:lnTo>
                  <a:pt x="4773702" y="0"/>
                </a:lnTo>
                <a:lnTo>
                  <a:pt x="4773702" y="5443164"/>
                </a:lnTo>
                <a:lnTo>
                  <a:pt x="0" y="5443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8394" r="0" b="-3649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95076" y="3062447"/>
            <a:ext cx="5102320" cy="5443163"/>
          </a:xfrm>
          <a:custGeom>
            <a:avLst/>
            <a:gdLst/>
            <a:ahLst/>
            <a:cxnLst/>
            <a:rect r="r" b="b" t="t" l="l"/>
            <a:pathLst>
              <a:path h="5443163" w="5102320">
                <a:moveTo>
                  <a:pt x="0" y="0"/>
                </a:moveTo>
                <a:lnTo>
                  <a:pt x="5102319" y="0"/>
                </a:lnTo>
                <a:lnTo>
                  <a:pt x="5102319" y="5443164"/>
                </a:lnTo>
                <a:lnTo>
                  <a:pt x="0" y="5443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4974" r="0" b="-63332"/>
            </a:stretch>
          </a:blip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7227431" y="4036944"/>
            <a:ext cx="4577399" cy="4974854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457276" y="287694"/>
            <a:ext cx="17660545" cy="2061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Победители 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финальных соревнований по настольному теннису среди детей и юношества, занимающихся в группах и секциях по месту жительства среди</a:t>
            </a: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девушек 2012-2014 г.р.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86485" y="8677527"/>
            <a:ext cx="4352776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16 апреля 2026 г.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г.Быхов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668056" y="2159187"/>
            <a:ext cx="5027398" cy="6372386"/>
          </a:xfrm>
          <a:custGeom>
            <a:avLst/>
            <a:gdLst/>
            <a:ahLst/>
            <a:cxnLst/>
            <a:rect r="r" b="b" t="t" l="l"/>
            <a:pathLst>
              <a:path h="6372386" w="5027398">
                <a:moveTo>
                  <a:pt x="0" y="0"/>
                </a:moveTo>
                <a:lnTo>
                  <a:pt x="5027398" y="0"/>
                </a:lnTo>
                <a:lnTo>
                  <a:pt x="5027398" y="6372387"/>
                </a:lnTo>
                <a:lnTo>
                  <a:pt x="0" y="6372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1413" r="0" b="-1390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2712" y="2159187"/>
            <a:ext cx="5661566" cy="6372386"/>
          </a:xfrm>
          <a:custGeom>
            <a:avLst/>
            <a:gdLst/>
            <a:ahLst/>
            <a:cxnLst/>
            <a:rect r="r" b="b" t="t" l="l"/>
            <a:pathLst>
              <a:path h="6372386" w="5661566">
                <a:moveTo>
                  <a:pt x="0" y="0"/>
                </a:moveTo>
                <a:lnTo>
                  <a:pt x="5661566" y="0"/>
                </a:lnTo>
                <a:lnTo>
                  <a:pt x="5661566" y="6372387"/>
                </a:lnTo>
                <a:lnTo>
                  <a:pt x="0" y="6372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2631" r="0" b="-44802"/>
            </a:stretch>
          </a:blip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6912424" y="3412454"/>
            <a:ext cx="4546263" cy="556453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225415" y="-76200"/>
            <a:ext cx="17336550" cy="2757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Победители о</a:t>
            </a: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бластных финальных соревнования по настольному теннису среди детей и юношества, занимающихся в группах и секциях по месту жительства среди юношей 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2012-2014 г.р.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54278" y="8884563"/>
            <a:ext cx="5678118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18 апреля 2026 г.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г.Быхов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74448" y="4135083"/>
            <a:ext cx="7556449" cy="5683590"/>
          </a:xfrm>
          <a:custGeom>
            <a:avLst/>
            <a:gdLst/>
            <a:ahLst/>
            <a:cxnLst/>
            <a:rect r="r" b="b" t="t" l="l"/>
            <a:pathLst>
              <a:path h="5683590" w="7556449">
                <a:moveTo>
                  <a:pt x="0" y="0"/>
                </a:moveTo>
                <a:lnTo>
                  <a:pt x="7556449" y="0"/>
                </a:lnTo>
                <a:lnTo>
                  <a:pt x="7556449" y="5683590"/>
                </a:lnTo>
                <a:lnTo>
                  <a:pt x="0" y="56835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78" t="-2434" r="0" b="-1909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8697" y="193269"/>
            <a:ext cx="5255751" cy="3941814"/>
          </a:xfrm>
          <a:custGeom>
            <a:avLst/>
            <a:gdLst/>
            <a:ahLst/>
            <a:cxnLst/>
            <a:rect r="r" b="b" t="t" l="l"/>
            <a:pathLst>
              <a:path h="3941814" w="5255751">
                <a:moveTo>
                  <a:pt x="0" y="0"/>
                </a:moveTo>
                <a:lnTo>
                  <a:pt x="5255751" y="0"/>
                </a:lnTo>
                <a:lnTo>
                  <a:pt x="5255751" y="3941814"/>
                </a:lnTo>
                <a:lnTo>
                  <a:pt x="0" y="3941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854365" y="193269"/>
            <a:ext cx="5234124" cy="3925593"/>
          </a:xfrm>
          <a:custGeom>
            <a:avLst/>
            <a:gdLst/>
            <a:ahLst/>
            <a:cxnLst/>
            <a:rect r="r" b="b" t="t" l="l"/>
            <a:pathLst>
              <a:path h="3925593" w="5234124">
                <a:moveTo>
                  <a:pt x="0" y="0"/>
                </a:moveTo>
                <a:lnTo>
                  <a:pt x="5234124" y="0"/>
                </a:lnTo>
                <a:lnTo>
                  <a:pt x="5234124" y="3925593"/>
                </a:lnTo>
                <a:lnTo>
                  <a:pt x="0" y="39255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854365" y="5743447"/>
            <a:ext cx="5433635" cy="4075226"/>
          </a:xfrm>
          <a:custGeom>
            <a:avLst/>
            <a:gdLst/>
            <a:ahLst/>
            <a:cxnLst/>
            <a:rect r="r" b="b" t="t" l="l"/>
            <a:pathLst>
              <a:path h="4075226" w="5433635">
                <a:moveTo>
                  <a:pt x="0" y="0"/>
                </a:moveTo>
                <a:lnTo>
                  <a:pt x="5433635" y="0"/>
                </a:lnTo>
                <a:lnTo>
                  <a:pt x="5433635" y="4075226"/>
                </a:lnTo>
                <a:lnTo>
                  <a:pt x="0" y="40752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74448" y="288145"/>
            <a:ext cx="6974323" cy="3452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Легкоатлетическая эстафета, посвященная </a:t>
            </a:r>
          </a:p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81-ой годовщине Победы советского народа в ВОВ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755945" y="8723533"/>
            <a:ext cx="3942158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 мая 2026 г.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аг.Жорновка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47668" y="5143500"/>
            <a:ext cx="12592663" cy="4791115"/>
          </a:xfrm>
          <a:custGeom>
            <a:avLst/>
            <a:gdLst/>
            <a:ahLst/>
            <a:cxnLst/>
            <a:rect r="r" b="b" t="t" l="l"/>
            <a:pathLst>
              <a:path h="4791115" w="12592663">
                <a:moveTo>
                  <a:pt x="0" y="0"/>
                </a:moveTo>
                <a:lnTo>
                  <a:pt x="12592664" y="0"/>
                </a:lnTo>
                <a:lnTo>
                  <a:pt x="12592664" y="4791115"/>
                </a:lnTo>
                <a:lnTo>
                  <a:pt x="0" y="47911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7120" y="1028700"/>
            <a:ext cx="5608855" cy="3737776"/>
          </a:xfrm>
          <a:custGeom>
            <a:avLst/>
            <a:gdLst/>
            <a:ahLst/>
            <a:cxnLst/>
            <a:rect r="r" b="b" t="t" l="l"/>
            <a:pathLst>
              <a:path h="3737776" w="5608855">
                <a:moveTo>
                  <a:pt x="0" y="0"/>
                </a:moveTo>
                <a:lnTo>
                  <a:pt x="5608855" y="0"/>
                </a:lnTo>
                <a:lnTo>
                  <a:pt x="5608855" y="3737776"/>
                </a:lnTo>
                <a:lnTo>
                  <a:pt x="0" y="37377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01815" y="1011356"/>
            <a:ext cx="5634882" cy="3755121"/>
          </a:xfrm>
          <a:custGeom>
            <a:avLst/>
            <a:gdLst/>
            <a:ahLst/>
            <a:cxnLst/>
            <a:rect r="r" b="b" t="t" l="l"/>
            <a:pathLst>
              <a:path h="3755121" w="5634882">
                <a:moveTo>
                  <a:pt x="0" y="0"/>
                </a:moveTo>
                <a:lnTo>
                  <a:pt x="5634882" y="0"/>
                </a:lnTo>
                <a:lnTo>
                  <a:pt x="5634882" y="3755120"/>
                </a:lnTo>
                <a:lnTo>
                  <a:pt x="0" y="3755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795975" y="383787"/>
            <a:ext cx="6305840" cy="375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6"/>
              </a:lnSpc>
              <a:spcBef>
                <a:spcPct val="0"/>
              </a:spcBef>
            </a:pPr>
            <a:r>
              <a:rPr lang="en-US" b="true" sz="359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Велопробег, посвященный Дню Государственного флага, Государственного герба и Государственного гимна Республики Беларусь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78692" y="2120208"/>
            <a:ext cx="12530617" cy="6715627"/>
          </a:xfrm>
          <a:custGeom>
            <a:avLst/>
            <a:gdLst/>
            <a:ahLst/>
            <a:cxnLst/>
            <a:rect r="r" b="b" t="t" l="l"/>
            <a:pathLst>
              <a:path h="6715627" w="12530617">
                <a:moveTo>
                  <a:pt x="0" y="0"/>
                </a:moveTo>
                <a:lnTo>
                  <a:pt x="12530616" y="0"/>
                </a:lnTo>
                <a:lnTo>
                  <a:pt x="12530616" y="6715627"/>
                </a:lnTo>
                <a:lnTo>
                  <a:pt x="0" y="6715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58283"/>
            <a:ext cx="18288000" cy="2061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Встреча председателя ассоциации 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«Белорусская федерация футбола» Евгения Булойчика с воспитанниками Осиповичской ДЮСШ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725281" y="9182100"/>
            <a:ext cx="3226594" cy="671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 мая 2026 г.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05676" y="2243507"/>
            <a:ext cx="9676648" cy="6448578"/>
          </a:xfrm>
          <a:custGeom>
            <a:avLst/>
            <a:gdLst/>
            <a:ahLst/>
            <a:cxnLst/>
            <a:rect r="r" b="b" t="t" l="l"/>
            <a:pathLst>
              <a:path h="6448578" w="9676648">
                <a:moveTo>
                  <a:pt x="0" y="0"/>
                </a:moveTo>
                <a:lnTo>
                  <a:pt x="9676648" y="0"/>
                </a:lnTo>
                <a:lnTo>
                  <a:pt x="9676648" y="6448578"/>
                </a:lnTo>
                <a:lnTo>
                  <a:pt x="0" y="6448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27417"/>
            <a:ext cx="16974891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Осиповчане - ПОБЕДИТЕЛИ ч</a:t>
            </a: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емпионата города Бобруйска   2025/2026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395795" y="8755034"/>
            <a:ext cx="6646071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октябрь 2025 - май 2026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 Бобруйск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7631" y="3577133"/>
            <a:ext cx="9676648" cy="6448578"/>
          </a:xfrm>
          <a:custGeom>
            <a:avLst/>
            <a:gdLst/>
            <a:ahLst/>
            <a:cxnLst/>
            <a:rect r="r" b="b" t="t" l="l"/>
            <a:pathLst>
              <a:path h="6448578" w="9676648">
                <a:moveTo>
                  <a:pt x="0" y="0"/>
                </a:moveTo>
                <a:lnTo>
                  <a:pt x="9676647" y="0"/>
                </a:lnTo>
                <a:lnTo>
                  <a:pt x="9676647" y="6448578"/>
                </a:lnTo>
                <a:lnTo>
                  <a:pt x="0" y="6448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25143" y="352843"/>
            <a:ext cx="8538982" cy="5690431"/>
          </a:xfrm>
          <a:custGeom>
            <a:avLst/>
            <a:gdLst/>
            <a:ahLst/>
            <a:cxnLst/>
            <a:rect r="r" b="b" t="t" l="l"/>
            <a:pathLst>
              <a:path h="5690431" w="8538982">
                <a:moveTo>
                  <a:pt x="0" y="0"/>
                </a:moveTo>
                <a:lnTo>
                  <a:pt x="8538982" y="0"/>
                </a:lnTo>
                <a:lnTo>
                  <a:pt x="8538982" y="5690431"/>
                </a:lnTo>
                <a:lnTo>
                  <a:pt x="0" y="5690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26098" y="1805707"/>
            <a:ext cx="11128952" cy="7416403"/>
          </a:xfrm>
          <a:custGeom>
            <a:avLst/>
            <a:gdLst/>
            <a:ahLst/>
            <a:cxnLst/>
            <a:rect r="r" b="b" t="t" l="l"/>
            <a:pathLst>
              <a:path h="7416403" w="11128952">
                <a:moveTo>
                  <a:pt x="0" y="0"/>
                </a:moveTo>
                <a:lnTo>
                  <a:pt x="11128952" y="0"/>
                </a:lnTo>
                <a:lnTo>
                  <a:pt x="11128952" y="7416403"/>
                </a:lnTo>
                <a:lnTo>
                  <a:pt x="0" y="7416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54238" y="439108"/>
            <a:ext cx="16925958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Спортландия «Папа, мама, я – спортивная семья», посвященная Дню семьи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26098" y="9145910"/>
            <a:ext cx="11128952" cy="671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 мая 2026 г.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787626" y="5399633"/>
            <a:ext cx="7075774" cy="4715340"/>
          </a:xfrm>
          <a:custGeom>
            <a:avLst/>
            <a:gdLst/>
            <a:ahLst/>
            <a:cxnLst/>
            <a:rect r="r" b="b" t="t" l="l"/>
            <a:pathLst>
              <a:path h="4715340" w="7075774">
                <a:moveTo>
                  <a:pt x="0" y="0"/>
                </a:moveTo>
                <a:lnTo>
                  <a:pt x="7075774" y="0"/>
                </a:lnTo>
                <a:lnTo>
                  <a:pt x="7075774" y="4715340"/>
                </a:lnTo>
                <a:lnTo>
                  <a:pt x="0" y="4715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0189" y="5399633"/>
            <a:ext cx="7075774" cy="4715340"/>
          </a:xfrm>
          <a:custGeom>
            <a:avLst/>
            <a:gdLst/>
            <a:ahLst/>
            <a:cxnLst/>
            <a:rect r="r" b="b" t="t" l="l"/>
            <a:pathLst>
              <a:path h="4715340" w="7075774">
                <a:moveTo>
                  <a:pt x="0" y="0"/>
                </a:moveTo>
                <a:lnTo>
                  <a:pt x="7075774" y="0"/>
                </a:lnTo>
                <a:lnTo>
                  <a:pt x="7075774" y="4715340"/>
                </a:lnTo>
                <a:lnTo>
                  <a:pt x="0" y="47153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20189" y="326274"/>
            <a:ext cx="7075774" cy="4715340"/>
          </a:xfrm>
          <a:custGeom>
            <a:avLst/>
            <a:gdLst/>
            <a:ahLst/>
            <a:cxnLst/>
            <a:rect r="r" b="b" t="t" l="l"/>
            <a:pathLst>
              <a:path h="4715340" w="7075774">
                <a:moveTo>
                  <a:pt x="0" y="0"/>
                </a:moveTo>
                <a:lnTo>
                  <a:pt x="7075774" y="0"/>
                </a:lnTo>
                <a:lnTo>
                  <a:pt x="7075774" y="4715340"/>
                </a:lnTo>
                <a:lnTo>
                  <a:pt x="0" y="4715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787626" y="326274"/>
            <a:ext cx="7075774" cy="4715340"/>
          </a:xfrm>
          <a:custGeom>
            <a:avLst/>
            <a:gdLst/>
            <a:ahLst/>
            <a:cxnLst/>
            <a:rect r="r" b="b" t="t" l="l"/>
            <a:pathLst>
              <a:path h="4715340" w="7075774">
                <a:moveTo>
                  <a:pt x="0" y="0"/>
                </a:moveTo>
                <a:lnTo>
                  <a:pt x="7075774" y="0"/>
                </a:lnTo>
                <a:lnTo>
                  <a:pt x="7075774" y="4715340"/>
                </a:lnTo>
                <a:lnTo>
                  <a:pt x="0" y="47153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08869" y="3709396"/>
            <a:ext cx="9870262" cy="6577604"/>
          </a:xfrm>
          <a:custGeom>
            <a:avLst/>
            <a:gdLst/>
            <a:ahLst/>
            <a:cxnLst/>
            <a:rect r="r" b="b" t="t" l="l"/>
            <a:pathLst>
              <a:path h="6577604" w="9870262">
                <a:moveTo>
                  <a:pt x="0" y="0"/>
                </a:moveTo>
                <a:lnTo>
                  <a:pt x="9870262" y="0"/>
                </a:lnTo>
                <a:lnTo>
                  <a:pt x="9870262" y="6577604"/>
                </a:lnTo>
                <a:lnTo>
                  <a:pt x="0" y="65776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018428" y="147835"/>
            <a:ext cx="7026311" cy="6400530"/>
          </a:xfrm>
          <a:custGeom>
            <a:avLst/>
            <a:gdLst/>
            <a:ahLst/>
            <a:cxnLst/>
            <a:rect r="r" b="b" t="t" l="l"/>
            <a:pathLst>
              <a:path h="6400530" w="7026311">
                <a:moveTo>
                  <a:pt x="0" y="0"/>
                </a:moveTo>
                <a:lnTo>
                  <a:pt x="7026311" y="0"/>
                </a:lnTo>
                <a:lnTo>
                  <a:pt x="7026311" y="6400530"/>
                </a:lnTo>
                <a:lnTo>
                  <a:pt x="0" y="6400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16083" y="147835"/>
            <a:ext cx="5446046" cy="7048472"/>
          </a:xfrm>
          <a:custGeom>
            <a:avLst/>
            <a:gdLst/>
            <a:ahLst/>
            <a:cxnLst/>
            <a:rect r="r" b="b" t="t" l="l"/>
            <a:pathLst>
              <a:path h="7048472" w="5446046">
                <a:moveTo>
                  <a:pt x="0" y="0"/>
                </a:moveTo>
                <a:lnTo>
                  <a:pt x="5446046" y="0"/>
                </a:lnTo>
                <a:lnTo>
                  <a:pt x="5446046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22991" y="5813345"/>
            <a:ext cx="5242019" cy="3976563"/>
          </a:xfrm>
          <a:custGeom>
            <a:avLst/>
            <a:gdLst/>
            <a:ahLst/>
            <a:cxnLst/>
            <a:rect r="r" b="b" t="t" l="l"/>
            <a:pathLst>
              <a:path h="3976563" w="5242019">
                <a:moveTo>
                  <a:pt x="0" y="0"/>
                </a:moveTo>
                <a:lnTo>
                  <a:pt x="5242018" y="0"/>
                </a:lnTo>
                <a:lnTo>
                  <a:pt x="5242018" y="3976563"/>
                </a:lnTo>
                <a:lnTo>
                  <a:pt x="0" y="39765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34468" y="319289"/>
            <a:ext cx="4667582" cy="3198023"/>
          </a:xfrm>
          <a:custGeom>
            <a:avLst/>
            <a:gdLst/>
            <a:ahLst/>
            <a:cxnLst/>
            <a:rect r="r" b="b" t="t" l="l"/>
            <a:pathLst>
              <a:path h="3198023" w="4667582">
                <a:moveTo>
                  <a:pt x="0" y="0"/>
                </a:moveTo>
                <a:lnTo>
                  <a:pt x="4667582" y="0"/>
                </a:lnTo>
                <a:lnTo>
                  <a:pt x="4667582" y="3198023"/>
                </a:lnTo>
                <a:lnTo>
                  <a:pt x="0" y="31980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44727" y="5813345"/>
            <a:ext cx="5967175" cy="3976563"/>
          </a:xfrm>
          <a:custGeom>
            <a:avLst/>
            <a:gdLst/>
            <a:ahLst/>
            <a:cxnLst/>
            <a:rect r="r" b="b" t="t" l="l"/>
            <a:pathLst>
              <a:path h="3976563" w="5967175">
                <a:moveTo>
                  <a:pt x="0" y="0"/>
                </a:moveTo>
                <a:lnTo>
                  <a:pt x="5967175" y="0"/>
                </a:lnTo>
                <a:lnTo>
                  <a:pt x="5967175" y="3976563"/>
                </a:lnTo>
                <a:lnTo>
                  <a:pt x="0" y="39765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576941" y="319289"/>
            <a:ext cx="4434962" cy="3198023"/>
          </a:xfrm>
          <a:custGeom>
            <a:avLst/>
            <a:gdLst/>
            <a:ahLst/>
            <a:cxnLst/>
            <a:rect r="r" b="b" t="t" l="l"/>
            <a:pathLst>
              <a:path h="3198023" w="4434962">
                <a:moveTo>
                  <a:pt x="0" y="0"/>
                </a:moveTo>
                <a:lnTo>
                  <a:pt x="4434961" y="0"/>
                </a:lnTo>
                <a:lnTo>
                  <a:pt x="4434961" y="3198023"/>
                </a:lnTo>
                <a:lnTo>
                  <a:pt x="0" y="31980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31390" y="5813345"/>
            <a:ext cx="5967175" cy="3976563"/>
          </a:xfrm>
          <a:custGeom>
            <a:avLst/>
            <a:gdLst/>
            <a:ahLst/>
            <a:cxnLst/>
            <a:rect r="r" b="b" t="t" l="l"/>
            <a:pathLst>
              <a:path h="3976563" w="5967175">
                <a:moveTo>
                  <a:pt x="0" y="0"/>
                </a:moveTo>
                <a:lnTo>
                  <a:pt x="5967174" y="0"/>
                </a:lnTo>
                <a:lnTo>
                  <a:pt x="5967174" y="3976563"/>
                </a:lnTo>
                <a:lnTo>
                  <a:pt x="0" y="39765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31390" y="319289"/>
            <a:ext cx="5854468" cy="3198023"/>
          </a:xfrm>
          <a:custGeom>
            <a:avLst/>
            <a:gdLst/>
            <a:ahLst/>
            <a:cxnLst/>
            <a:rect r="r" b="b" t="t" l="l"/>
            <a:pathLst>
              <a:path h="3198023" w="5854468">
                <a:moveTo>
                  <a:pt x="0" y="0"/>
                </a:moveTo>
                <a:lnTo>
                  <a:pt x="5854467" y="0"/>
                </a:lnTo>
                <a:lnTo>
                  <a:pt x="5854467" y="3198023"/>
                </a:lnTo>
                <a:lnTo>
                  <a:pt x="0" y="31980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541" t="-58833" r="0" b="-91456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7897" y="3441112"/>
            <a:ext cx="17730103" cy="2061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</a:pPr>
            <a:r>
              <a:rPr lang="en-US" sz="39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Сдача нормативов ГФОК Республики Беларусь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«Готов к труду и обороне»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16 мая 2026 г.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51032" y="1383279"/>
            <a:ext cx="9548159" cy="6370412"/>
          </a:xfrm>
          <a:custGeom>
            <a:avLst/>
            <a:gdLst/>
            <a:ahLst/>
            <a:cxnLst/>
            <a:rect r="r" b="b" t="t" l="l"/>
            <a:pathLst>
              <a:path h="6370412" w="9548159">
                <a:moveTo>
                  <a:pt x="0" y="0"/>
                </a:moveTo>
                <a:lnTo>
                  <a:pt x="9548159" y="0"/>
                </a:lnTo>
                <a:lnTo>
                  <a:pt x="9548159" y="6370412"/>
                </a:lnTo>
                <a:lnTo>
                  <a:pt x="0" y="63704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6379" y="405357"/>
            <a:ext cx="8074964" cy="8411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25"/>
              </a:lnSpc>
            </a:pPr>
            <a:r>
              <a:rPr lang="en-US" sz="3446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Воспитанница Осиповичской ДЮСШ </a:t>
            </a:r>
          </a:p>
          <a:p>
            <a:pPr algn="ctr">
              <a:lnSpc>
                <a:spcPts val="4825"/>
              </a:lnSpc>
              <a:spcBef>
                <a:spcPct val="0"/>
              </a:spcBef>
            </a:pPr>
            <a:r>
              <a:rPr lang="en-US" b="true" sz="34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Алина Радачинская на Первенстве Республики Б</a:t>
            </a:r>
            <a:r>
              <a:rPr lang="en-US" b="true" sz="34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еларусь по лёгкой атлетике среди ДЮСШ выступила в составе сборной Могилёвской области и завоевала 2 медали:</a:t>
            </a:r>
          </a:p>
          <a:p>
            <a:pPr algn="ctr">
              <a:lnSpc>
                <a:spcPts val="5525"/>
              </a:lnSpc>
              <a:spcBef>
                <a:spcPct val="0"/>
              </a:spcBef>
            </a:pPr>
          </a:p>
          <a:p>
            <a:pPr algn="just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🥈2 место в прыжках в высоту с результатом 160 см</a:t>
            </a:r>
          </a:p>
          <a:p>
            <a:pPr algn="just">
              <a:lnSpc>
                <a:spcPts val="5525"/>
              </a:lnSpc>
              <a:spcBef>
                <a:spcPct val="0"/>
              </a:spcBef>
            </a:pPr>
          </a:p>
          <a:p>
            <a:pPr algn="just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🥈2 место в прыжках в длину — 5 м 42 см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656138" y="8480082"/>
            <a:ext cx="6132735" cy="1027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6"/>
              </a:lnSpc>
            </a:pPr>
            <a:r>
              <a:rPr lang="en-US" sz="2997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22-24 апреля 2026 г.</a:t>
            </a:r>
          </a:p>
          <a:p>
            <a:pPr algn="ctr">
              <a:lnSpc>
                <a:spcPts val="4196"/>
              </a:lnSpc>
              <a:spcBef>
                <a:spcPct val="0"/>
              </a:spcBef>
            </a:pPr>
            <a:r>
              <a:rPr lang="en-US" b="true" sz="2997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г.Витебск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106994" y="1832088"/>
            <a:ext cx="10161290" cy="7321178"/>
          </a:xfrm>
          <a:custGeom>
            <a:avLst/>
            <a:gdLst/>
            <a:ahLst/>
            <a:cxnLst/>
            <a:rect r="r" b="b" t="t" l="l"/>
            <a:pathLst>
              <a:path h="7321178" w="10161290">
                <a:moveTo>
                  <a:pt x="0" y="0"/>
                </a:moveTo>
                <a:lnTo>
                  <a:pt x="10161289" y="0"/>
                </a:lnTo>
                <a:lnTo>
                  <a:pt x="10161289" y="7321178"/>
                </a:lnTo>
                <a:lnTo>
                  <a:pt x="0" y="7321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64" t="-982" r="-15812" b="-2224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80251" y="126503"/>
            <a:ext cx="16485057" cy="136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5"/>
              </a:lnSpc>
              <a:spcBef>
                <a:spcPct val="0"/>
              </a:spcBef>
            </a:pPr>
            <a:r>
              <a:rPr lang="en-US" b="true" sz="39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место на республиканских финальных соревнованиях по настольному теннису среди  девочек 2012-2014 гг.р.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76958" y="8943399"/>
            <a:ext cx="4037226" cy="1222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0"/>
              </a:lnSpc>
            </a:pPr>
            <a:r>
              <a:rPr lang="en-US" sz="3564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27-29 мая 2026 г.</a:t>
            </a:r>
          </a:p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b="true" sz="3564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РЦОП “Раубичи”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00688" y="693991"/>
            <a:ext cx="9270991" cy="6953243"/>
          </a:xfrm>
          <a:custGeom>
            <a:avLst/>
            <a:gdLst/>
            <a:ahLst/>
            <a:cxnLst/>
            <a:rect r="r" b="b" t="t" l="l"/>
            <a:pathLst>
              <a:path h="6953243" w="9270991">
                <a:moveTo>
                  <a:pt x="0" y="0"/>
                </a:moveTo>
                <a:lnTo>
                  <a:pt x="9270991" y="0"/>
                </a:lnTo>
                <a:lnTo>
                  <a:pt x="9270991" y="6953243"/>
                </a:lnTo>
                <a:lnTo>
                  <a:pt x="0" y="6953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023737" y="749427"/>
            <a:ext cx="4008884" cy="4686074"/>
          </a:xfrm>
          <a:custGeom>
            <a:avLst/>
            <a:gdLst/>
            <a:ahLst/>
            <a:cxnLst/>
            <a:rect r="r" b="b" t="t" l="l"/>
            <a:pathLst>
              <a:path h="4686074" w="4008884">
                <a:moveTo>
                  <a:pt x="0" y="0"/>
                </a:moveTo>
                <a:lnTo>
                  <a:pt x="4008884" y="0"/>
                </a:lnTo>
                <a:lnTo>
                  <a:pt x="4008884" y="4686074"/>
                </a:lnTo>
                <a:lnTo>
                  <a:pt x="0" y="46860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3290" r="-6" b="-4683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868449" y="5664379"/>
            <a:ext cx="6543160" cy="3135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285"/>
              </a:lnSpc>
            </a:pPr>
            <a:r>
              <a:rPr lang="en-US" sz="448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Хорошун Мария</a:t>
            </a:r>
          </a:p>
          <a:p>
            <a:pPr algn="just">
              <a:lnSpc>
                <a:spcPts val="6285"/>
              </a:lnSpc>
            </a:pPr>
            <a:r>
              <a:rPr lang="en-US" sz="448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Казак Анастасия</a:t>
            </a:r>
          </a:p>
          <a:p>
            <a:pPr algn="just">
              <a:lnSpc>
                <a:spcPts val="6285"/>
              </a:lnSpc>
            </a:pPr>
            <a:r>
              <a:rPr lang="en-US" sz="448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Альферович Ксения</a:t>
            </a:r>
          </a:p>
          <a:p>
            <a:pPr algn="just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Короткая Диана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15718" y="1772810"/>
            <a:ext cx="11656565" cy="6741380"/>
          </a:xfrm>
          <a:custGeom>
            <a:avLst/>
            <a:gdLst/>
            <a:ahLst/>
            <a:cxnLst/>
            <a:rect r="r" b="b" t="t" l="l"/>
            <a:pathLst>
              <a:path h="6741380" w="11656565">
                <a:moveTo>
                  <a:pt x="0" y="0"/>
                </a:moveTo>
                <a:lnTo>
                  <a:pt x="11656564" y="0"/>
                </a:lnTo>
                <a:lnTo>
                  <a:pt x="11656564" y="6741380"/>
                </a:lnTo>
                <a:lnTo>
                  <a:pt x="0" y="6741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15718" y="209416"/>
            <a:ext cx="11656565" cy="155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Чемпионат и первенство Республики Беларусь по кикбоксингу (WAKO)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857848" y="8607554"/>
            <a:ext cx="8342840" cy="1107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98"/>
              </a:lnSpc>
            </a:pPr>
            <a:r>
              <a:rPr lang="en-US" sz="321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1-4 июня 2026 г.</a:t>
            </a:r>
          </a:p>
          <a:p>
            <a:pPr algn="ctr">
              <a:lnSpc>
                <a:spcPts val="4498"/>
              </a:lnSpc>
              <a:spcBef>
                <a:spcPct val="0"/>
              </a:spcBef>
            </a:pPr>
            <a:r>
              <a:rPr lang="en-US" b="true" sz="321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РЦОП “Стайки”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36346" y="4133892"/>
            <a:ext cx="6806716" cy="5887809"/>
          </a:xfrm>
          <a:custGeom>
            <a:avLst/>
            <a:gdLst/>
            <a:ahLst/>
            <a:cxnLst/>
            <a:rect r="r" b="b" t="t" l="l"/>
            <a:pathLst>
              <a:path h="5887809" w="6806716">
                <a:moveTo>
                  <a:pt x="0" y="0"/>
                </a:moveTo>
                <a:lnTo>
                  <a:pt x="6806716" y="0"/>
                </a:lnTo>
                <a:lnTo>
                  <a:pt x="6806716" y="5887809"/>
                </a:lnTo>
                <a:lnTo>
                  <a:pt x="0" y="5887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5997" y="281029"/>
            <a:ext cx="9186524" cy="5639505"/>
          </a:xfrm>
          <a:custGeom>
            <a:avLst/>
            <a:gdLst/>
            <a:ahLst/>
            <a:cxnLst/>
            <a:rect r="r" b="b" t="t" l="l"/>
            <a:pathLst>
              <a:path h="5639505" w="9186524">
                <a:moveTo>
                  <a:pt x="0" y="0"/>
                </a:moveTo>
                <a:lnTo>
                  <a:pt x="9186525" y="0"/>
                </a:lnTo>
                <a:lnTo>
                  <a:pt x="9186525" y="5639505"/>
                </a:lnTo>
                <a:lnTo>
                  <a:pt x="0" y="56395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72902" y="6566623"/>
            <a:ext cx="7474930" cy="3455079"/>
          </a:xfrm>
          <a:custGeom>
            <a:avLst/>
            <a:gdLst/>
            <a:ahLst/>
            <a:cxnLst/>
            <a:rect r="r" b="b" t="t" l="l"/>
            <a:pathLst>
              <a:path h="3455079" w="7474930">
                <a:moveTo>
                  <a:pt x="0" y="0"/>
                </a:moveTo>
                <a:lnTo>
                  <a:pt x="7474930" y="0"/>
                </a:lnTo>
                <a:lnTo>
                  <a:pt x="7474930" y="3455078"/>
                </a:lnTo>
                <a:lnTo>
                  <a:pt x="0" y="34550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0258864" y="1087419"/>
            <a:ext cx="1554964" cy="2019461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6420303" y="1087419"/>
            <a:ext cx="1554964" cy="201946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3468907" y="1087419"/>
            <a:ext cx="1554964" cy="2019461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1036346" y="223879"/>
            <a:ext cx="5408265" cy="595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0"/>
              </a:lnSpc>
              <a:spcBef>
                <a:spcPct val="0"/>
              </a:spcBef>
            </a:pPr>
            <a:r>
              <a:rPr lang="en-US" b="true" sz="3564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Завоевано 19 медалей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785067" y="2879849"/>
            <a:ext cx="502558" cy="1179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02"/>
              </a:lnSpc>
              <a:spcBef>
                <a:spcPct val="0"/>
              </a:spcBef>
            </a:pPr>
            <a:r>
              <a:rPr lang="en-US" b="true" sz="693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637195" y="2996006"/>
            <a:ext cx="1140113" cy="984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2"/>
              </a:lnSpc>
              <a:spcBef>
                <a:spcPct val="0"/>
              </a:spcBef>
            </a:pPr>
            <a:r>
              <a:rPr lang="en-US" b="true" sz="583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171820" y="3020321"/>
            <a:ext cx="1979323" cy="1038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64"/>
              </a:lnSpc>
              <a:spcBef>
                <a:spcPct val="0"/>
              </a:spcBef>
            </a:pPr>
            <a:r>
              <a:rPr lang="en-US" b="true" sz="6188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59263" y="2731135"/>
            <a:ext cx="4769473" cy="6359298"/>
          </a:xfrm>
          <a:custGeom>
            <a:avLst/>
            <a:gdLst/>
            <a:ahLst/>
            <a:cxnLst/>
            <a:rect r="r" b="b" t="t" l="l"/>
            <a:pathLst>
              <a:path h="6359298" w="4769473">
                <a:moveTo>
                  <a:pt x="0" y="0"/>
                </a:moveTo>
                <a:lnTo>
                  <a:pt x="4769474" y="0"/>
                </a:lnTo>
                <a:lnTo>
                  <a:pt x="4769474" y="6359298"/>
                </a:lnTo>
                <a:lnTo>
                  <a:pt x="0" y="63592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90787" y="354028"/>
            <a:ext cx="5286354" cy="7048472"/>
          </a:xfrm>
          <a:custGeom>
            <a:avLst/>
            <a:gdLst/>
            <a:ahLst/>
            <a:cxnLst/>
            <a:rect r="r" b="b" t="t" l="l"/>
            <a:pathLst>
              <a:path h="7048472" w="5286354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2096" y="256739"/>
            <a:ext cx="5359320" cy="7145761"/>
          </a:xfrm>
          <a:custGeom>
            <a:avLst/>
            <a:gdLst/>
            <a:ahLst/>
            <a:cxnLst/>
            <a:rect r="r" b="b" t="t" l="l"/>
            <a:pathLst>
              <a:path h="7145761" w="5359320">
                <a:moveTo>
                  <a:pt x="0" y="0"/>
                </a:moveTo>
                <a:lnTo>
                  <a:pt x="5359320" y="0"/>
                </a:lnTo>
                <a:lnTo>
                  <a:pt x="5359320" y="7145761"/>
                </a:lnTo>
                <a:lnTo>
                  <a:pt x="0" y="7145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512976" y="143233"/>
            <a:ext cx="7177811" cy="2047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8"/>
              </a:lnSpc>
              <a:spcBef>
                <a:spcPct val="0"/>
              </a:spcBef>
            </a:pPr>
            <a:r>
              <a:rPr lang="en-US" b="true" sz="392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Соревнования по легкой атлетике в программе районной спартакиады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29744" y="9014233"/>
            <a:ext cx="6828512" cy="71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79"/>
              </a:lnSpc>
              <a:spcBef>
                <a:spcPct val="0"/>
              </a:spcBef>
            </a:pPr>
            <a:r>
              <a:rPr lang="en-US" b="true" sz="427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 июня 2026 г.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1860" y="493494"/>
            <a:ext cx="5783222" cy="7710963"/>
          </a:xfrm>
          <a:custGeom>
            <a:avLst/>
            <a:gdLst/>
            <a:ahLst/>
            <a:cxnLst/>
            <a:rect r="r" b="b" t="t" l="l"/>
            <a:pathLst>
              <a:path h="7710963" w="5783222">
                <a:moveTo>
                  <a:pt x="0" y="0"/>
                </a:moveTo>
                <a:lnTo>
                  <a:pt x="5783222" y="0"/>
                </a:lnTo>
                <a:lnTo>
                  <a:pt x="5783222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88052" y="1845788"/>
            <a:ext cx="5286354" cy="7048472"/>
          </a:xfrm>
          <a:custGeom>
            <a:avLst/>
            <a:gdLst/>
            <a:ahLst/>
            <a:cxnLst/>
            <a:rect r="r" b="b" t="t" l="l"/>
            <a:pathLst>
              <a:path h="7048472" w="5286354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24244" y="3029468"/>
            <a:ext cx="5286354" cy="7048472"/>
          </a:xfrm>
          <a:custGeom>
            <a:avLst/>
            <a:gdLst/>
            <a:ahLst/>
            <a:cxnLst/>
            <a:rect r="r" b="b" t="t" l="l"/>
            <a:pathLst>
              <a:path h="7048472" w="5286354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41447" y="1998623"/>
            <a:ext cx="12205106" cy="7103753"/>
          </a:xfrm>
          <a:custGeom>
            <a:avLst/>
            <a:gdLst/>
            <a:ahLst/>
            <a:cxnLst/>
            <a:rect r="r" b="b" t="t" l="l"/>
            <a:pathLst>
              <a:path h="7103753" w="12205106">
                <a:moveTo>
                  <a:pt x="0" y="0"/>
                </a:moveTo>
                <a:lnTo>
                  <a:pt x="12205106" y="0"/>
                </a:lnTo>
                <a:lnTo>
                  <a:pt x="12205106" y="7103753"/>
                </a:lnTo>
                <a:lnTo>
                  <a:pt x="0" y="7103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3003" y="152400"/>
            <a:ext cx="18116570" cy="155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Велопробег, посвященный 85-летию начала ВОВ и празднованию Собора Белорусских святых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430337" y="9311926"/>
            <a:ext cx="5427325" cy="762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 июня 2026 г.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65044" y="2189653"/>
            <a:ext cx="9900497" cy="7425373"/>
          </a:xfrm>
          <a:custGeom>
            <a:avLst/>
            <a:gdLst/>
            <a:ahLst/>
            <a:cxnLst/>
            <a:rect r="r" b="b" t="t" l="l"/>
            <a:pathLst>
              <a:path h="7425373" w="9900497">
                <a:moveTo>
                  <a:pt x="0" y="0"/>
                </a:moveTo>
                <a:lnTo>
                  <a:pt x="9900497" y="0"/>
                </a:lnTo>
                <a:lnTo>
                  <a:pt x="9900497" y="7425372"/>
                </a:lnTo>
                <a:lnTo>
                  <a:pt x="0" y="7425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8699" y="143774"/>
            <a:ext cx="17910602" cy="2528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25"/>
              </a:lnSpc>
              <a:spcBef>
                <a:spcPct val="0"/>
              </a:spcBef>
            </a:pPr>
            <a:r>
              <a:rPr lang="en-US" b="true" sz="35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IV от</a:t>
            </a:r>
            <a:r>
              <a:rPr lang="en-US" b="true" sz="35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крытый чемпионат Осиповичского района по пляжному волейболу «Горячий песок- 2026», посвященный Дню молодежи и</a:t>
            </a:r>
          </a:p>
          <a:p>
            <a:pPr algn="ctr">
              <a:lnSpc>
                <a:spcPts val="5025"/>
              </a:lnSpc>
              <a:spcBef>
                <a:spcPct val="0"/>
              </a:spcBef>
            </a:pPr>
            <a:r>
              <a:rPr lang="en-US" b="true" sz="35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Году белорусской женщины</a:t>
            </a:r>
          </a:p>
          <a:p>
            <a:pPr algn="ctr">
              <a:lnSpc>
                <a:spcPts val="5025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7386442" y="9529300"/>
            <a:ext cx="4457700" cy="762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28 июня 2026 г.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5372" y="2967296"/>
            <a:ext cx="5033453" cy="6914344"/>
          </a:xfrm>
          <a:custGeom>
            <a:avLst/>
            <a:gdLst/>
            <a:ahLst/>
            <a:cxnLst/>
            <a:rect r="r" b="b" t="t" l="l"/>
            <a:pathLst>
              <a:path h="6914344" w="5033453">
                <a:moveTo>
                  <a:pt x="0" y="0"/>
                </a:moveTo>
                <a:lnTo>
                  <a:pt x="5033454" y="0"/>
                </a:lnTo>
                <a:lnTo>
                  <a:pt x="5033454" y="6914344"/>
                </a:lnTo>
                <a:lnTo>
                  <a:pt x="0" y="69143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216944" y="3079887"/>
            <a:ext cx="4693461" cy="6801753"/>
          </a:xfrm>
          <a:custGeom>
            <a:avLst/>
            <a:gdLst/>
            <a:ahLst/>
            <a:cxnLst/>
            <a:rect r="r" b="b" t="t" l="l"/>
            <a:pathLst>
              <a:path h="6801753" w="4693461">
                <a:moveTo>
                  <a:pt x="0" y="0"/>
                </a:moveTo>
                <a:lnTo>
                  <a:pt x="4693461" y="0"/>
                </a:lnTo>
                <a:lnTo>
                  <a:pt x="4693461" y="6801753"/>
                </a:lnTo>
                <a:lnTo>
                  <a:pt x="0" y="68017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9708" y="664796"/>
            <a:ext cx="5286354" cy="7048472"/>
          </a:xfrm>
          <a:custGeom>
            <a:avLst/>
            <a:gdLst/>
            <a:ahLst/>
            <a:cxnLst/>
            <a:rect r="r" b="b" t="t" l="l"/>
            <a:pathLst>
              <a:path h="7048472" w="5286354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09922" y="4427743"/>
            <a:ext cx="8307849" cy="5640250"/>
          </a:xfrm>
          <a:custGeom>
            <a:avLst/>
            <a:gdLst/>
            <a:ahLst/>
            <a:cxnLst/>
            <a:rect r="r" b="b" t="t" l="l"/>
            <a:pathLst>
              <a:path h="5640250" w="8307849">
                <a:moveTo>
                  <a:pt x="0" y="0"/>
                </a:moveTo>
                <a:lnTo>
                  <a:pt x="8307849" y="0"/>
                </a:lnTo>
                <a:lnTo>
                  <a:pt x="8307849" y="5640251"/>
                </a:lnTo>
                <a:lnTo>
                  <a:pt x="0" y="5640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9907" y="355638"/>
            <a:ext cx="8434093" cy="5620533"/>
          </a:xfrm>
          <a:custGeom>
            <a:avLst/>
            <a:gdLst/>
            <a:ahLst/>
            <a:cxnLst/>
            <a:rect r="r" b="b" t="t" l="l"/>
            <a:pathLst>
              <a:path h="5620533" w="8434093">
                <a:moveTo>
                  <a:pt x="0" y="0"/>
                </a:moveTo>
                <a:lnTo>
                  <a:pt x="8434093" y="0"/>
                </a:lnTo>
                <a:lnTo>
                  <a:pt x="8434093" y="5620533"/>
                </a:lnTo>
                <a:lnTo>
                  <a:pt x="0" y="56205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691126" y="942975"/>
            <a:ext cx="9596874" cy="3133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Открытие спортивной площадки, построенной в рамках реализации проекта “Спорт для всех”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398587" y="7866577"/>
            <a:ext cx="5056733" cy="762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июля 2026 г.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44000" y="3519148"/>
            <a:ext cx="8840327" cy="6630245"/>
          </a:xfrm>
          <a:custGeom>
            <a:avLst/>
            <a:gdLst/>
            <a:ahLst/>
            <a:cxnLst/>
            <a:rect r="r" b="b" t="t" l="l"/>
            <a:pathLst>
              <a:path h="6630245" w="8840327">
                <a:moveTo>
                  <a:pt x="0" y="0"/>
                </a:moveTo>
                <a:lnTo>
                  <a:pt x="8840327" y="0"/>
                </a:lnTo>
                <a:lnTo>
                  <a:pt x="8840327" y="6630245"/>
                </a:lnTo>
                <a:lnTo>
                  <a:pt x="0" y="66302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5392388"/>
            <a:ext cx="6342674" cy="4757005"/>
          </a:xfrm>
          <a:custGeom>
            <a:avLst/>
            <a:gdLst/>
            <a:ahLst/>
            <a:cxnLst/>
            <a:rect r="r" b="b" t="t" l="l"/>
            <a:pathLst>
              <a:path h="4757005" w="6342674">
                <a:moveTo>
                  <a:pt x="0" y="0"/>
                </a:moveTo>
                <a:lnTo>
                  <a:pt x="6342674" y="0"/>
                </a:lnTo>
                <a:lnTo>
                  <a:pt x="6342674" y="4757005"/>
                </a:lnTo>
                <a:lnTo>
                  <a:pt x="0" y="47570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180784"/>
            <a:ext cx="6342674" cy="4757005"/>
          </a:xfrm>
          <a:custGeom>
            <a:avLst/>
            <a:gdLst/>
            <a:ahLst/>
            <a:cxnLst/>
            <a:rect r="r" b="b" t="t" l="l"/>
            <a:pathLst>
              <a:path h="4757005" w="6342674">
                <a:moveTo>
                  <a:pt x="0" y="0"/>
                </a:moveTo>
                <a:lnTo>
                  <a:pt x="6342674" y="0"/>
                </a:lnTo>
                <a:lnTo>
                  <a:pt x="6342674" y="4757005"/>
                </a:lnTo>
                <a:lnTo>
                  <a:pt x="0" y="475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842376" y="228007"/>
            <a:ext cx="6872790" cy="3133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Соревнования по стритболу в программе районной спартакиады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F96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386089" y="5683577"/>
            <a:ext cx="5873211" cy="4404908"/>
          </a:xfrm>
          <a:custGeom>
            <a:avLst/>
            <a:gdLst/>
            <a:ahLst/>
            <a:cxnLst/>
            <a:rect r="r" b="b" t="t" l="l"/>
            <a:pathLst>
              <a:path h="4404908" w="5873211">
                <a:moveTo>
                  <a:pt x="0" y="0"/>
                </a:moveTo>
                <a:lnTo>
                  <a:pt x="5873211" y="0"/>
                </a:lnTo>
                <a:lnTo>
                  <a:pt x="5873211" y="4404908"/>
                </a:lnTo>
                <a:lnTo>
                  <a:pt x="0" y="4404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92152" y="191467"/>
            <a:ext cx="6742323" cy="5056742"/>
          </a:xfrm>
          <a:custGeom>
            <a:avLst/>
            <a:gdLst/>
            <a:ahLst/>
            <a:cxnLst/>
            <a:rect r="r" b="b" t="t" l="l"/>
            <a:pathLst>
              <a:path h="5056742" w="6742323">
                <a:moveTo>
                  <a:pt x="0" y="0"/>
                </a:moveTo>
                <a:lnTo>
                  <a:pt x="6742323" y="0"/>
                </a:lnTo>
                <a:lnTo>
                  <a:pt x="6742323" y="5056743"/>
                </a:lnTo>
                <a:lnTo>
                  <a:pt x="0" y="50567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68207" y="3045756"/>
            <a:ext cx="8828193" cy="6621145"/>
          </a:xfrm>
          <a:custGeom>
            <a:avLst/>
            <a:gdLst/>
            <a:ahLst/>
            <a:cxnLst/>
            <a:rect r="r" b="b" t="t" l="l"/>
            <a:pathLst>
              <a:path h="6621145" w="8828193">
                <a:moveTo>
                  <a:pt x="0" y="0"/>
                </a:moveTo>
                <a:lnTo>
                  <a:pt x="8828193" y="0"/>
                </a:lnTo>
                <a:lnTo>
                  <a:pt x="8828193" y="6621145"/>
                </a:lnTo>
                <a:lnTo>
                  <a:pt x="0" y="66211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22391" y="278169"/>
            <a:ext cx="10569761" cy="2343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5"/>
              </a:lnSpc>
              <a:spcBef>
                <a:spcPct val="0"/>
              </a:spcBef>
            </a:pPr>
            <a:r>
              <a:rPr lang="en-US" b="true" sz="448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Турнир по футболу, посвященный памяти ликвидаторов аварии на Чернобыльской АЭС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DAHQF6F4UgE</dc:identifier>
  <dcterms:modified xsi:type="dcterms:W3CDTF">2011-08-01T06:04:30Z</dcterms:modified>
  <cp:revision>1</cp:revision>
  <dc:title>Участие в областном празднике “Могилевская лыжня-2026”</dc:title>
</cp:coreProperties>
</file>