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80" r:id="rId4"/>
    <p:sldId id="377" r:id="rId5"/>
    <p:sldId id="378" r:id="rId6"/>
    <p:sldId id="379" r:id="rId7"/>
    <p:sldId id="389" r:id="rId8"/>
    <p:sldId id="382" r:id="rId9"/>
    <p:sldId id="383" r:id="rId10"/>
    <p:sldId id="384" r:id="rId11"/>
    <p:sldId id="385" r:id="rId12"/>
    <p:sldId id="388" r:id="rId13"/>
    <p:sldId id="38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6" d="100"/>
          <a:sy n="146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КИБЕРАТАК ДО ПРАВИЛ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2026 </a:t>
            </a:r>
            <a:r>
              <a:rPr lang="ru-RU" dirty="0"/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533206" y="-1256979"/>
            <a:ext cx="858440" cy="399787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06612"/>
            <a:ext cx="3018969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«Первая помощь.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2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</a:t>
            </a:r>
            <a:r>
              <a:rPr lang="ru-RU" sz="3050" b="1" dirty="0" smtClean="0">
                <a:solidFill>
                  <a:srgbClr val="0A0A7C"/>
                </a:solidFill>
              </a:rPr>
              <a:t>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* По </a:t>
            </a:r>
            <a:r>
              <a:rPr lang="ru-RU" sz="1400" i="1" dirty="0">
                <a:solidFill>
                  <a:schemeClr val="bg1"/>
                </a:solidFill>
              </a:rPr>
              <a:t>информации Министерства по чрезвычайным ситуациям Республики Беларусь</a:t>
            </a:r>
            <a:endParaRPr lang="ru-RU" sz="14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1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9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12786</TotalTime>
  <Words>55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THEAMSK</cp:lastModifiedBy>
  <cp:revision>452</cp:revision>
  <dcterms:created xsi:type="dcterms:W3CDTF">2024-07-24T10:48:12Z</dcterms:created>
  <dcterms:modified xsi:type="dcterms:W3CDTF">2026-07-09T13:57:05Z</dcterms:modified>
</cp:coreProperties>
</file>