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162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9339</TotalTime>
  <Words>234</Words>
  <Application>Microsoft Office PowerPoint</Application>
  <PresentationFormat>Экран (16:9)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Tatiana</cp:lastModifiedBy>
  <cp:revision>454</cp:revision>
  <dcterms:created xsi:type="dcterms:W3CDTF">2024-07-24T10:48:12Z</dcterms:created>
  <dcterms:modified xsi:type="dcterms:W3CDTF">2026-01-13T04:52:26Z</dcterms:modified>
</cp:coreProperties>
</file>